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71" r:id="rId1"/>
  </p:sldMasterIdLst>
  <p:notesMasterIdLst>
    <p:notesMasterId r:id="rId10"/>
  </p:notesMasterIdLst>
  <p:handoutMasterIdLst>
    <p:handoutMasterId r:id="rId11"/>
  </p:handoutMasterIdLst>
  <p:sldIdLst>
    <p:sldId id="272" r:id="rId2"/>
    <p:sldId id="945" r:id="rId3"/>
    <p:sldId id="681" r:id="rId4"/>
    <p:sldId id="1002" r:id="rId5"/>
    <p:sldId id="328" r:id="rId6"/>
    <p:sldId id="975" r:id="rId7"/>
    <p:sldId id="906" r:id="rId8"/>
    <p:sldId id="1000" r:id="rId9"/>
  </p:sldIdLst>
  <p:sldSz cx="12192000" cy="6858000"/>
  <p:notesSz cx="7010400" cy="9296400"/>
  <p:custDataLst>
    <p:tags r:id="rId12"/>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ymann, John (NIH/NCI) [C]" initials="FJ([" lastIdx="6" clrIdx="0">
    <p:extLst>
      <p:ext uri="{19B8F6BF-5375-455C-9EA6-DF929625EA0E}">
        <p15:presenceInfo xmlns:p15="http://schemas.microsoft.com/office/powerpoint/2012/main" userId="S::freymanj@nih.gov::afb7a142-95fc-49ac-a5e0-f6c32f76e74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FF"/>
    <a:srgbClr val="579FDB"/>
    <a:srgbClr val="003F4E"/>
    <a:srgbClr val="296B7F"/>
    <a:srgbClr val="214171"/>
    <a:srgbClr val="7BA8DF"/>
    <a:srgbClr val="93B8E5"/>
    <a:srgbClr val="95CEFD"/>
    <a:srgbClr val="081C32"/>
    <a:srgbClr val="0C5A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60" autoAdjust="0"/>
    <p:restoredTop sz="81087" autoAdjust="0"/>
  </p:normalViewPr>
  <p:slideViewPr>
    <p:cSldViewPr snapToGrid="0">
      <p:cViewPr varScale="1">
        <p:scale>
          <a:sx n="69" d="100"/>
          <a:sy n="69" d="100"/>
        </p:scale>
        <p:origin x="1104" y="67"/>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0" d="100"/>
        <a:sy n="180" d="100"/>
      </p:scale>
      <p:origin x="0" y="-2391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atin typeface="Arial" pitchFamily="34" charset="0"/>
              </a:defRPr>
            </a:lvl1pPr>
          </a:lstStyle>
          <a:p>
            <a:pPr>
              <a:defRPr/>
            </a:pPr>
            <a:endParaRPr lang="en-US"/>
          </a:p>
        </p:txBody>
      </p:sp>
      <p:sp>
        <p:nvSpPr>
          <p:cNvPr id="30723" name="Rectangle 3"/>
          <p:cNvSpPr>
            <a:spLocks noGrp="1" noChangeArrowheads="1"/>
          </p:cNvSpPr>
          <p:nvPr>
            <p:ph type="dt" sz="quarter" idx="1"/>
          </p:nvPr>
        </p:nvSpPr>
        <p:spPr bwMode="auto">
          <a:xfrm>
            <a:off x="3970338"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atin typeface="Arial" pitchFamily="34" charset="0"/>
              </a:defRPr>
            </a:lvl1pPr>
          </a:lstStyle>
          <a:p>
            <a:pPr>
              <a:defRPr/>
            </a:pPr>
            <a:endParaRPr lang="en-US"/>
          </a:p>
        </p:txBody>
      </p:sp>
      <p:sp>
        <p:nvSpPr>
          <p:cNvPr id="30724" name="Rectangle 4"/>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atin typeface="Arial" pitchFamily="34" charset="0"/>
              </a:defRPr>
            </a:lvl1pPr>
          </a:lstStyle>
          <a:p>
            <a:pPr>
              <a:defRPr/>
            </a:pPr>
            <a:endParaRPr lang="en-US"/>
          </a:p>
        </p:txBody>
      </p:sp>
      <p:sp>
        <p:nvSpPr>
          <p:cNvPr id="30725" name="Rectangle 5"/>
          <p:cNvSpPr>
            <a:spLocks noGrp="1" noChangeArrowheads="1"/>
          </p:cNvSpPr>
          <p:nvPr>
            <p:ph type="sldNum" sz="quarter" idx="3"/>
          </p:nvPr>
        </p:nvSpPr>
        <p:spPr bwMode="auto">
          <a:xfrm>
            <a:off x="3970338"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atin typeface="Arial" pitchFamily="34" charset="0"/>
              </a:defRPr>
            </a:lvl1pPr>
          </a:lstStyle>
          <a:p>
            <a:pPr>
              <a:defRPr/>
            </a:pPr>
            <a:fld id="{4F10F6EE-F1C6-40F7-B270-54FB0CD3BF81}" type="slidenum">
              <a:rPr lang="en-US"/>
              <a:pPr>
                <a:defRPr/>
              </a:pPr>
              <a:t>‹#›</a:t>
            </a:fld>
            <a:endParaRPr lang="en-US"/>
          </a:p>
        </p:txBody>
      </p:sp>
    </p:spTree>
    <p:extLst>
      <p:ext uri="{BB962C8B-B14F-4D97-AF65-F5344CB8AC3E}">
        <p14:creationId xmlns:p14="http://schemas.microsoft.com/office/powerpoint/2010/main" val="37650129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3048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defRPr>
            </a:lvl1pPr>
          </a:lstStyle>
          <a:p>
            <a:pPr>
              <a:defRPr/>
            </a:pPr>
            <a:endParaRPr lang="en-US"/>
          </a:p>
        </p:txBody>
      </p:sp>
      <p:sp>
        <p:nvSpPr>
          <p:cNvPr id="35843" name="Rectangle 3"/>
          <p:cNvSpPr>
            <a:spLocks noGrp="1" noChangeArrowheads="1"/>
          </p:cNvSpPr>
          <p:nvPr>
            <p:ph type="dt" idx="1"/>
          </p:nvPr>
        </p:nvSpPr>
        <p:spPr bwMode="auto">
          <a:xfrm>
            <a:off x="3962400" y="0"/>
            <a:ext cx="3048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endParaRPr lang="en-US"/>
          </a:p>
        </p:txBody>
      </p:sp>
      <p:sp>
        <p:nvSpPr>
          <p:cNvPr id="9220" name="Rectangle 4"/>
          <p:cNvSpPr>
            <a:spLocks noGrp="1" noRot="1" noChangeAspect="1" noChangeArrowheads="1" noTextEdit="1"/>
          </p:cNvSpPr>
          <p:nvPr>
            <p:ph type="sldImg" idx="2"/>
          </p:nvPr>
        </p:nvSpPr>
        <p:spPr bwMode="auto">
          <a:xfrm>
            <a:off x="390525" y="685800"/>
            <a:ext cx="6229350" cy="3505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5" name="Rectangle 5"/>
          <p:cNvSpPr>
            <a:spLocks noGrp="1" noChangeArrowheads="1"/>
          </p:cNvSpPr>
          <p:nvPr>
            <p:ph type="body" sz="quarter" idx="3"/>
          </p:nvPr>
        </p:nvSpPr>
        <p:spPr bwMode="auto">
          <a:xfrm>
            <a:off x="914400" y="4419600"/>
            <a:ext cx="5181600" cy="419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5846" name="Rectangle 6"/>
          <p:cNvSpPr>
            <a:spLocks noGrp="1" noChangeArrowheads="1"/>
          </p:cNvSpPr>
          <p:nvPr>
            <p:ph type="ftr" sz="quarter" idx="4"/>
          </p:nvPr>
        </p:nvSpPr>
        <p:spPr bwMode="auto">
          <a:xfrm>
            <a:off x="0" y="8839200"/>
            <a:ext cx="3048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defRPr>
            </a:lvl1pPr>
          </a:lstStyle>
          <a:p>
            <a:pPr>
              <a:defRPr/>
            </a:pPr>
            <a:endParaRPr lang="en-US"/>
          </a:p>
        </p:txBody>
      </p:sp>
      <p:sp>
        <p:nvSpPr>
          <p:cNvPr id="35847" name="Rectangle 7"/>
          <p:cNvSpPr>
            <a:spLocks noGrp="1" noChangeArrowheads="1"/>
          </p:cNvSpPr>
          <p:nvPr>
            <p:ph type="sldNum" sz="quarter" idx="5"/>
          </p:nvPr>
        </p:nvSpPr>
        <p:spPr bwMode="auto">
          <a:xfrm>
            <a:off x="3962400" y="8839200"/>
            <a:ext cx="3048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pPr>
              <a:defRPr/>
            </a:pPr>
            <a:fld id="{C34D23AD-E538-4E71-9BEF-0816F0B795E2}" type="slidenum">
              <a:rPr lang="en-US"/>
              <a:pPr>
                <a:defRPr/>
              </a:pPr>
              <a:t>‹#›</a:t>
            </a:fld>
            <a:endParaRPr lang="en-US"/>
          </a:p>
        </p:txBody>
      </p:sp>
    </p:spTree>
    <p:extLst>
      <p:ext uri="{BB962C8B-B14F-4D97-AF65-F5344CB8AC3E}">
        <p14:creationId xmlns:p14="http://schemas.microsoft.com/office/powerpoint/2010/main" val="11630301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34D23AD-E538-4E71-9BEF-0816F0B795E2}" type="slidenum">
              <a:rPr lang="en-US" smtClean="0"/>
              <a:pPr>
                <a:defRPr/>
              </a:pPr>
              <a:t>3</a:t>
            </a:fld>
            <a:endParaRPr lang="en-US"/>
          </a:p>
        </p:txBody>
      </p:sp>
    </p:spTree>
    <p:extLst>
      <p:ext uri="{BB962C8B-B14F-4D97-AF65-F5344CB8AC3E}">
        <p14:creationId xmlns:p14="http://schemas.microsoft.com/office/powerpoint/2010/main" val="2932321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I’ll be reviewing The Cancer Imaging Archive…” (just intended to show our home page and say hello)</a:t>
            </a:r>
          </a:p>
        </p:txBody>
      </p:sp>
      <p:sp>
        <p:nvSpPr>
          <p:cNvPr id="4" name="Slide Number Placeholder 3"/>
          <p:cNvSpPr>
            <a:spLocks noGrp="1"/>
          </p:cNvSpPr>
          <p:nvPr>
            <p:ph type="sldNum" sz="quarter" idx="5"/>
          </p:nvPr>
        </p:nvSpPr>
        <p:spPr/>
        <p:txBody>
          <a:bodyPr/>
          <a:lstStyle/>
          <a:p>
            <a:pPr>
              <a:defRPr/>
            </a:pPr>
            <a:fld id="{C34D23AD-E538-4E71-9BEF-0816F0B795E2}" type="slidenum">
              <a:rPr lang="en-US" smtClean="0"/>
              <a:pPr>
                <a:defRPr/>
              </a:pPr>
              <a:t>4</a:t>
            </a:fld>
            <a:endParaRPr lang="en-US"/>
          </a:p>
        </p:txBody>
      </p:sp>
    </p:spTree>
    <p:extLst>
      <p:ext uri="{BB962C8B-B14F-4D97-AF65-F5344CB8AC3E}">
        <p14:creationId xmlns:p14="http://schemas.microsoft.com/office/powerpoint/2010/main" val="1553876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Funded and governed by NCI/CIP/DCTD, managed by FNLCR, and implemented in collaboration with several subcontractors.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484CB25-784E-43D4-B41C-A1B7FD24F180}" type="slidenum">
              <a:rPr kumimoji="0" lang="en-US" sz="1200" b="0"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1875116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Wide variety of data including human, mice, canine subjects across radiology, RT and histopathology image modalities.  Over 160 collections consisting of more than 50 million images.  29 community contributed analysis result datasets which annotated existing TCIA collections to further their utility for AI/ML and other purposes.  Most datasets include supporting data to make the images more interesting for re-use such as clinical and ‘omics data.  We also have a handful of COVID datasets which were collected as part of an emergency response to the pandemic and to help kickstart the NIBIB MIDRC initiative.</a:t>
            </a:r>
          </a:p>
        </p:txBody>
      </p:sp>
      <p:sp>
        <p:nvSpPr>
          <p:cNvPr id="4" name="Slide Number Placeholder 3"/>
          <p:cNvSpPr>
            <a:spLocks noGrp="1"/>
          </p:cNvSpPr>
          <p:nvPr>
            <p:ph type="sldNum" sz="quarter" idx="5"/>
          </p:nvPr>
        </p:nvSpPr>
        <p:spPr/>
        <p:txBody>
          <a:bodyPr/>
          <a:lstStyle/>
          <a:p>
            <a:pPr>
              <a:defRPr/>
            </a:pPr>
            <a:fld id="{C34D23AD-E538-4E71-9BEF-0816F0B795E2}" type="slidenum">
              <a:rPr lang="en-US" smtClean="0"/>
              <a:pPr>
                <a:defRPr/>
              </a:pPr>
              <a:t>6</a:t>
            </a:fld>
            <a:endParaRPr lang="en-US"/>
          </a:p>
        </p:txBody>
      </p:sp>
    </p:spTree>
    <p:extLst>
      <p:ext uri="{BB962C8B-B14F-4D97-AF65-F5344CB8AC3E}">
        <p14:creationId xmlns:p14="http://schemas.microsoft.com/office/powerpoint/2010/main" val="203670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23=RESTRUCT or SEG</a:t>
            </a:r>
          </a:p>
          <a:p>
            <a:r>
              <a:rPr lang="en-US" dirty="0"/>
              <a:t>48=Image Analyses</a:t>
            </a:r>
          </a:p>
          <a:p>
            <a:r>
              <a:rPr lang="en-US" dirty="0"/>
              <a:t>59=Clinical    (or OMIC)</a:t>
            </a:r>
          </a:p>
          <a:p>
            <a:endParaRPr lang="en-US" dirty="0"/>
          </a:p>
          <a:p>
            <a:r>
              <a:rPr lang="en-US" dirty="0"/>
              <a:t>non-NLST TCIA collections include: 20,263 subjects, 36,203 studies,</a:t>
            </a:r>
          </a:p>
          <a:p>
            <a:r>
              <a:rPr lang="en-US" dirty="0"/>
              <a:t>+25M images.</a:t>
            </a:r>
          </a:p>
          <a:p>
            <a:r>
              <a:rPr lang="en-US" dirty="0"/>
              <a:t>+70 TB downloaded every month</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BBB22C-FCF6-47CA-BCE6-0C4B056BBC5C}" type="slidenum">
              <a:rPr kumimoji="0" lang="en-US" sz="12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3638520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56021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Science">
    <p:spTree>
      <p:nvGrpSpPr>
        <p:cNvPr id="1" name=""/>
        <p:cNvGrpSpPr/>
        <p:nvPr/>
      </p:nvGrpSpPr>
      <p:grpSpPr>
        <a:xfrm>
          <a:off x="0" y="0"/>
          <a:ext cx="0" cy="0"/>
          <a:chOff x="0" y="0"/>
          <a:chExt cx="0" cy="0"/>
        </a:xfrm>
      </p:grpSpPr>
      <p:pic>
        <p:nvPicPr>
          <p:cNvPr id="8" name="Picture 7" descr="A picture containing chart&#10;&#10;Description automatically generated">
            <a:extLst>
              <a:ext uri="{FF2B5EF4-FFF2-40B4-BE49-F238E27FC236}">
                <a16:creationId xmlns:a16="http://schemas.microsoft.com/office/drawing/2014/main" id="{B4A7020B-F199-9A4D-9275-169CF00261A8}"/>
              </a:ext>
            </a:extLst>
          </p:cNvPr>
          <p:cNvPicPr>
            <a:picLocks noChangeAspect="1"/>
          </p:cNvPicPr>
          <p:nvPr userDrawn="1"/>
        </p:nvPicPr>
        <p:blipFill>
          <a:blip r:embed="rId2"/>
          <a:stretch>
            <a:fillRect/>
          </a:stretch>
        </p:blipFill>
        <p:spPr>
          <a:xfrm>
            <a:off x="0" y="0"/>
            <a:ext cx="12179300" cy="6858000"/>
          </a:xfrm>
          <a:prstGeom prst="rect">
            <a:avLst/>
          </a:prstGeom>
        </p:spPr>
      </p:pic>
      <p:pic>
        <p:nvPicPr>
          <p:cNvPr id="10" name="Picture 9" descr="Logo&#10;&#10;Description automatically generated">
            <a:extLst>
              <a:ext uri="{FF2B5EF4-FFF2-40B4-BE49-F238E27FC236}">
                <a16:creationId xmlns:a16="http://schemas.microsoft.com/office/drawing/2014/main" id="{04E07E87-00DD-2347-B6F0-FE7C62873EBF}"/>
              </a:ext>
            </a:extLst>
          </p:cNvPr>
          <p:cNvPicPr>
            <a:picLocks noChangeAspect="1"/>
          </p:cNvPicPr>
          <p:nvPr userDrawn="1"/>
        </p:nvPicPr>
        <p:blipFill>
          <a:blip r:embed="rId3"/>
          <a:stretch>
            <a:fillRect/>
          </a:stretch>
        </p:blipFill>
        <p:spPr>
          <a:xfrm>
            <a:off x="426059" y="348814"/>
            <a:ext cx="2717974" cy="1484608"/>
          </a:xfrm>
          <a:prstGeom prst="rect">
            <a:avLst/>
          </a:prstGeom>
        </p:spPr>
      </p:pic>
      <p:sp>
        <p:nvSpPr>
          <p:cNvPr id="6" name="Title 1">
            <a:extLst>
              <a:ext uri="{FF2B5EF4-FFF2-40B4-BE49-F238E27FC236}">
                <a16:creationId xmlns:a16="http://schemas.microsoft.com/office/drawing/2014/main" id="{9AC5CBBB-15BA-3DDE-FBA7-D1A7D9F2FCBF}"/>
              </a:ext>
            </a:extLst>
          </p:cNvPr>
          <p:cNvSpPr>
            <a:spLocks noGrp="1"/>
          </p:cNvSpPr>
          <p:nvPr>
            <p:ph type="ctrTitle"/>
          </p:nvPr>
        </p:nvSpPr>
        <p:spPr>
          <a:xfrm>
            <a:off x="459288" y="2472041"/>
            <a:ext cx="7800792" cy="1874491"/>
          </a:xfrm>
        </p:spPr>
        <p:txBody>
          <a:bodyPr lIns="0" tIns="0" rIns="0" bIns="0" anchor="t" anchorCtr="0">
            <a:normAutofit/>
          </a:bodyPr>
          <a:lstStyle>
            <a:lvl1pPr algn="l">
              <a:defRPr sz="480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Subtitle 2">
            <a:extLst>
              <a:ext uri="{FF2B5EF4-FFF2-40B4-BE49-F238E27FC236}">
                <a16:creationId xmlns:a16="http://schemas.microsoft.com/office/drawing/2014/main" id="{063D425F-2B10-F182-D9FC-EC92C55AFEEB}"/>
              </a:ext>
            </a:extLst>
          </p:cNvPr>
          <p:cNvSpPr>
            <a:spLocks noGrp="1"/>
          </p:cNvSpPr>
          <p:nvPr>
            <p:ph type="subTitle" idx="1"/>
          </p:nvPr>
        </p:nvSpPr>
        <p:spPr>
          <a:xfrm>
            <a:off x="459287" y="4645734"/>
            <a:ext cx="4751539" cy="1379285"/>
          </a:xfrm>
        </p:spPr>
        <p:txBody>
          <a:bodyPr lIns="0" tIns="0" rIns="0" bIns="0" anchor="t" anchorCtr="0">
            <a:normAutofit/>
          </a:bodyPr>
          <a:lstStyle>
            <a:lvl1pPr marL="0" indent="0" algn="l">
              <a:buFont typeface="Arial" panose="020B0604020202020204" pitchFamily="34" charset="0"/>
              <a:buNone/>
              <a:defRPr sz="2400" b="1">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extBox 1">
            <a:extLst>
              <a:ext uri="{FF2B5EF4-FFF2-40B4-BE49-F238E27FC236}">
                <a16:creationId xmlns:a16="http://schemas.microsoft.com/office/drawing/2014/main" id="{4ED09220-5ACF-CF5C-E8C0-63D8D071B0B1}"/>
              </a:ext>
            </a:extLst>
          </p:cNvPr>
          <p:cNvSpPr txBox="1"/>
          <p:nvPr userDrawn="1"/>
        </p:nvSpPr>
        <p:spPr>
          <a:xfrm>
            <a:off x="459288" y="6393111"/>
            <a:ext cx="3661776" cy="253916"/>
          </a:xfrm>
          <a:prstGeom prst="rect">
            <a:avLst/>
          </a:prstGeom>
          <a:noFill/>
        </p:spPr>
        <p:txBody>
          <a:bodyPr wrap="square" lIns="0" rtlCol="0">
            <a:spAutoFit/>
          </a:bodyPr>
          <a:lstStyle/>
          <a:p>
            <a:r>
              <a:rPr lang="en-US" sz="1050">
                <a:solidFill>
                  <a:schemeClr val="bg1"/>
                </a:solidFill>
              </a:rPr>
              <a:t>SPONSORED BY THE NATIONAL CANCER INSTITUTE</a:t>
            </a:r>
          </a:p>
        </p:txBody>
      </p:sp>
    </p:spTree>
    <p:extLst>
      <p:ext uri="{BB962C8B-B14F-4D97-AF65-F5344CB8AC3E}">
        <p14:creationId xmlns:p14="http://schemas.microsoft.com/office/powerpoint/2010/main" val="1384657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C489-5A3D-4D48-B82B-15FEEB47F1EC}"/>
              </a:ext>
            </a:extLst>
          </p:cNvPr>
          <p:cNvSpPr>
            <a:spLocks noGrp="1"/>
          </p:cNvSpPr>
          <p:nvPr>
            <p:ph type="title"/>
          </p:nvPr>
        </p:nvSpPr>
        <p:spPr>
          <a:xfrm>
            <a:off x="1691013" y="202287"/>
            <a:ext cx="10184312" cy="691794"/>
          </a:xfrm>
        </p:spPr>
        <p:txBody>
          <a:bodyPr>
            <a:normAutofit/>
          </a:bodyPr>
          <a:lstStyle>
            <a:lvl1pPr>
              <a:defRPr sz="2800" b="1">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5" name="Straight Connector 4">
            <a:extLst>
              <a:ext uri="{FF2B5EF4-FFF2-40B4-BE49-F238E27FC236}">
                <a16:creationId xmlns:a16="http://schemas.microsoft.com/office/drawing/2014/main" id="{7BADAD36-C408-3BB6-BFA7-8B33BCD4DF1E}"/>
              </a:ext>
            </a:extLst>
          </p:cNvPr>
          <p:cNvCxnSpPr>
            <a:cxnSpLocks/>
          </p:cNvCxnSpPr>
          <p:nvPr userDrawn="1"/>
        </p:nvCxnSpPr>
        <p:spPr>
          <a:xfrm>
            <a:off x="1691013" y="1005315"/>
            <a:ext cx="10129652" cy="0"/>
          </a:xfrm>
          <a:prstGeom prst="line">
            <a:avLst/>
          </a:prstGeom>
          <a:ln w="25400">
            <a:solidFill>
              <a:srgbClr val="296B7F"/>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E696DF3-C0FC-10CE-7476-CE778C1BA7C1}"/>
              </a:ext>
            </a:extLst>
          </p:cNvPr>
          <p:cNvPicPr>
            <a:picLocks noChangeAspect="1"/>
          </p:cNvPicPr>
          <p:nvPr userDrawn="1"/>
        </p:nvPicPr>
        <p:blipFill rotWithShape="1">
          <a:blip r:embed="rId2"/>
          <a:srcRect l="35902" t="32106" b="1"/>
          <a:stretch/>
        </p:blipFill>
        <p:spPr>
          <a:xfrm>
            <a:off x="0" y="0"/>
            <a:ext cx="1719944" cy="1688188"/>
          </a:xfrm>
          <a:prstGeom prst="rect">
            <a:avLst/>
          </a:prstGeom>
        </p:spPr>
      </p:pic>
    </p:spTree>
    <p:extLst>
      <p:ext uri="{BB962C8B-B14F-4D97-AF65-F5344CB8AC3E}">
        <p14:creationId xmlns:p14="http://schemas.microsoft.com/office/powerpoint/2010/main" val="3435089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8A8E97-6D4C-5A42-9593-BB2CD0D63F0E}"/>
              </a:ext>
            </a:extLst>
          </p:cNvPr>
          <p:cNvPicPr>
            <a:picLocks noChangeAspect="1"/>
          </p:cNvPicPr>
          <p:nvPr userDrawn="1"/>
        </p:nvPicPr>
        <p:blipFill rotWithShape="1">
          <a:blip r:embed="rId2"/>
          <a:srcRect l="35902" t="32106" b="1"/>
          <a:stretch/>
        </p:blipFill>
        <p:spPr>
          <a:xfrm>
            <a:off x="0" y="0"/>
            <a:ext cx="1719944" cy="1688188"/>
          </a:xfrm>
          <a:prstGeom prst="rect">
            <a:avLst/>
          </a:prstGeom>
        </p:spPr>
      </p:pic>
    </p:spTree>
    <p:extLst>
      <p:ext uri="{BB962C8B-B14F-4D97-AF65-F5344CB8AC3E}">
        <p14:creationId xmlns:p14="http://schemas.microsoft.com/office/powerpoint/2010/main" val="2518239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Light (shallow)">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CF47F05-F565-6A2A-7112-A50C5D829290}"/>
              </a:ext>
            </a:extLst>
          </p:cNvPr>
          <p:cNvSpPr>
            <a:spLocks noGrp="1"/>
          </p:cNvSpPr>
          <p:nvPr>
            <p:ph type="title"/>
          </p:nvPr>
        </p:nvSpPr>
        <p:spPr>
          <a:xfrm>
            <a:off x="1055280" y="193821"/>
            <a:ext cx="10819393" cy="729046"/>
          </a:xfrm>
        </p:spPr>
        <p:txBody>
          <a:bodyPr>
            <a:normAutofit/>
          </a:bodyPr>
          <a:lstStyle>
            <a:lvl1pPr>
              <a:defRPr sz="2800" b="1">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7" name="Content Placeholder 2">
            <a:extLst>
              <a:ext uri="{FF2B5EF4-FFF2-40B4-BE49-F238E27FC236}">
                <a16:creationId xmlns:a16="http://schemas.microsoft.com/office/drawing/2014/main" id="{8B8DA98F-70F6-6A2D-DA5F-2C80738BC02F}"/>
              </a:ext>
            </a:extLst>
          </p:cNvPr>
          <p:cNvSpPr>
            <a:spLocks noGrp="1"/>
          </p:cNvSpPr>
          <p:nvPr>
            <p:ph idx="1"/>
          </p:nvPr>
        </p:nvSpPr>
        <p:spPr>
          <a:xfrm>
            <a:off x="338203" y="1422400"/>
            <a:ext cx="11536471" cy="5063067"/>
          </a:xfrm>
        </p:spPr>
        <p:txBody>
          <a:bodyPr/>
          <a:lstStyle>
            <a:lvl1pPr marL="295275" indent="-284163">
              <a:buClr>
                <a:srgbClr val="4E9DB5"/>
              </a:buClr>
              <a:buFontTx/>
              <a:buBlip>
                <a:blip r:embed="rId2"/>
              </a:buBlip>
              <a:tabLst/>
              <a:defRPr sz="2200" b="1">
                <a:solidFill>
                  <a:schemeClr val="tx1"/>
                </a:solidFill>
                <a:latin typeface="Arial" panose="020B0604020202020204" pitchFamily="34" charset="0"/>
                <a:cs typeface="Arial" panose="020B0604020202020204" pitchFamily="34" charset="0"/>
              </a:defRPr>
            </a:lvl1pPr>
            <a:lvl2pPr marL="520700" indent="-225425">
              <a:buClr>
                <a:schemeClr val="accent2"/>
              </a:buClr>
              <a:buFontTx/>
              <a:buBlip>
                <a:blip r:embed="rId3"/>
              </a:buBlip>
              <a:tabLst/>
              <a:defRPr sz="2000">
                <a:solidFill>
                  <a:schemeClr val="tx1"/>
                </a:solidFill>
                <a:latin typeface="Arial" panose="020B0604020202020204" pitchFamily="34" charset="0"/>
                <a:cs typeface="Arial" panose="020B0604020202020204" pitchFamily="34" charset="0"/>
              </a:defRPr>
            </a:lvl2pPr>
            <a:lvl3pPr>
              <a:defRPr/>
            </a:lvl3pPr>
            <a:lvl4pPr>
              <a:defRPr/>
            </a:lvl4pPr>
            <a:lvl5pPr>
              <a:defRPr/>
            </a:lvl5pPr>
          </a:lstStyle>
          <a:p>
            <a:pPr lvl="0"/>
            <a:r>
              <a:rPr lang="en-US" dirty="0"/>
              <a:t>Click to edit Master text styles</a:t>
            </a:r>
          </a:p>
          <a:p>
            <a:pPr lvl="1"/>
            <a:r>
              <a:rPr lang="en-US" dirty="0"/>
              <a:t>Second level</a:t>
            </a:r>
          </a:p>
        </p:txBody>
      </p:sp>
      <p:cxnSp>
        <p:nvCxnSpPr>
          <p:cNvPr id="9" name="Straight Connector 8">
            <a:extLst>
              <a:ext uri="{FF2B5EF4-FFF2-40B4-BE49-F238E27FC236}">
                <a16:creationId xmlns:a16="http://schemas.microsoft.com/office/drawing/2014/main" id="{F10E03F5-00B4-7E26-E600-AD6993A32113}"/>
              </a:ext>
            </a:extLst>
          </p:cNvPr>
          <p:cNvCxnSpPr>
            <a:cxnSpLocks/>
          </p:cNvCxnSpPr>
          <p:nvPr userDrawn="1"/>
        </p:nvCxnSpPr>
        <p:spPr>
          <a:xfrm>
            <a:off x="711200" y="1035796"/>
            <a:ext cx="11164125" cy="0"/>
          </a:xfrm>
          <a:prstGeom prst="line">
            <a:avLst/>
          </a:prstGeom>
          <a:ln w="25400">
            <a:solidFill>
              <a:srgbClr val="296B7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D169E68-ACC5-C2A8-CE2C-44F7796D5666}"/>
              </a:ext>
            </a:extLst>
          </p:cNvPr>
          <p:cNvPicPr>
            <a:picLocks noChangeAspect="1"/>
          </p:cNvPicPr>
          <p:nvPr userDrawn="1"/>
        </p:nvPicPr>
        <p:blipFill rotWithShape="1">
          <a:blip r:embed="rId4"/>
          <a:srcRect l="35902" t="32106" b="1"/>
          <a:stretch/>
        </p:blipFill>
        <p:spPr>
          <a:xfrm>
            <a:off x="1" y="1"/>
            <a:ext cx="1055280" cy="1035796"/>
          </a:xfrm>
          <a:prstGeom prst="rect">
            <a:avLst/>
          </a:prstGeom>
        </p:spPr>
      </p:pic>
    </p:spTree>
    <p:extLst>
      <p:ext uri="{BB962C8B-B14F-4D97-AF65-F5344CB8AC3E}">
        <p14:creationId xmlns:p14="http://schemas.microsoft.com/office/powerpoint/2010/main" val="722993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Ligh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CF47F05-F565-6A2A-7112-A50C5D829290}"/>
              </a:ext>
            </a:extLst>
          </p:cNvPr>
          <p:cNvSpPr>
            <a:spLocks noGrp="1"/>
          </p:cNvSpPr>
          <p:nvPr>
            <p:ph type="title"/>
          </p:nvPr>
        </p:nvSpPr>
        <p:spPr>
          <a:xfrm>
            <a:off x="1055280" y="193821"/>
            <a:ext cx="10819393" cy="729046"/>
          </a:xfrm>
        </p:spPr>
        <p:txBody>
          <a:bodyPr>
            <a:normAutofit/>
          </a:bodyPr>
          <a:lstStyle>
            <a:lvl1pPr>
              <a:defRPr sz="2800" b="1">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9" name="Straight Connector 8">
            <a:extLst>
              <a:ext uri="{FF2B5EF4-FFF2-40B4-BE49-F238E27FC236}">
                <a16:creationId xmlns:a16="http://schemas.microsoft.com/office/drawing/2014/main" id="{F10E03F5-00B4-7E26-E600-AD6993A32113}"/>
              </a:ext>
            </a:extLst>
          </p:cNvPr>
          <p:cNvCxnSpPr>
            <a:cxnSpLocks/>
          </p:cNvCxnSpPr>
          <p:nvPr userDrawn="1"/>
        </p:nvCxnSpPr>
        <p:spPr>
          <a:xfrm>
            <a:off x="711200" y="1035796"/>
            <a:ext cx="11164125" cy="0"/>
          </a:xfrm>
          <a:prstGeom prst="line">
            <a:avLst/>
          </a:prstGeom>
          <a:ln w="25400">
            <a:solidFill>
              <a:srgbClr val="296B7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D169E68-ACC5-C2A8-CE2C-44F7796D5666}"/>
              </a:ext>
            </a:extLst>
          </p:cNvPr>
          <p:cNvPicPr>
            <a:picLocks noChangeAspect="1"/>
          </p:cNvPicPr>
          <p:nvPr userDrawn="1"/>
        </p:nvPicPr>
        <p:blipFill rotWithShape="1">
          <a:blip r:embed="rId2"/>
          <a:srcRect l="35902" t="32106" b="1"/>
          <a:stretch/>
        </p:blipFill>
        <p:spPr>
          <a:xfrm>
            <a:off x="1" y="1"/>
            <a:ext cx="1055280" cy="1035796"/>
          </a:xfrm>
          <a:prstGeom prst="rect">
            <a:avLst/>
          </a:prstGeom>
        </p:spPr>
      </p:pic>
      <p:sp>
        <p:nvSpPr>
          <p:cNvPr id="2" name="Content Placeholder 2">
            <a:extLst>
              <a:ext uri="{FF2B5EF4-FFF2-40B4-BE49-F238E27FC236}">
                <a16:creationId xmlns:a16="http://schemas.microsoft.com/office/drawing/2014/main" id="{C4EC65F3-DA07-AA19-AD55-5D566CD1D67E}"/>
              </a:ext>
            </a:extLst>
          </p:cNvPr>
          <p:cNvSpPr>
            <a:spLocks noGrp="1"/>
          </p:cNvSpPr>
          <p:nvPr>
            <p:ph idx="13"/>
          </p:nvPr>
        </p:nvSpPr>
        <p:spPr>
          <a:xfrm>
            <a:off x="830317" y="1286635"/>
            <a:ext cx="5197365" cy="5145696"/>
          </a:xfrm>
        </p:spPr>
        <p:txBody>
          <a:bodyPr/>
          <a:lstStyle>
            <a:lvl1pPr marL="295275" indent="-284163">
              <a:buClr>
                <a:srgbClr val="4E9DB5"/>
              </a:buClr>
              <a:tabLst/>
              <a:defRPr sz="2200" b="1">
                <a:latin typeface="Arial" panose="020B0604020202020204" pitchFamily="34" charset="0"/>
                <a:cs typeface="Arial" panose="020B0604020202020204" pitchFamily="34" charset="0"/>
              </a:defRPr>
            </a:lvl1pPr>
            <a:lvl2pPr marL="520700" indent="-225425">
              <a:buClr>
                <a:srgbClr val="4E9DB5"/>
              </a:buClr>
              <a:tabLst/>
              <a:defRPr sz="2000">
                <a:latin typeface="Arial" panose="020B0604020202020204" pitchFamily="34" charset="0"/>
                <a:cs typeface="Arial" panose="020B0604020202020204" pitchFamily="34" charset="0"/>
              </a:defRPr>
            </a:lvl2pPr>
            <a:lvl3pPr>
              <a:defRPr/>
            </a:lvl3pPr>
            <a:lvl4pPr>
              <a:defRPr/>
            </a:lvl4pPr>
            <a:lvl5pPr>
              <a:defRPr/>
            </a:lvl5pPr>
          </a:lstStyle>
          <a:p>
            <a:pPr lvl="0"/>
            <a:r>
              <a:rPr lang="en-US" dirty="0"/>
              <a:t>Click to edit Master text styles</a:t>
            </a:r>
          </a:p>
          <a:p>
            <a:pPr lvl="1"/>
            <a:r>
              <a:rPr lang="en-US" dirty="0"/>
              <a:t>Second level</a:t>
            </a:r>
          </a:p>
        </p:txBody>
      </p:sp>
      <p:sp>
        <p:nvSpPr>
          <p:cNvPr id="3" name="Content Placeholder 2">
            <a:extLst>
              <a:ext uri="{FF2B5EF4-FFF2-40B4-BE49-F238E27FC236}">
                <a16:creationId xmlns:a16="http://schemas.microsoft.com/office/drawing/2014/main" id="{D21FECEC-B7BF-B542-AA4F-1ACC213702F7}"/>
              </a:ext>
            </a:extLst>
          </p:cNvPr>
          <p:cNvSpPr>
            <a:spLocks noGrp="1"/>
          </p:cNvSpPr>
          <p:nvPr>
            <p:ph idx="14"/>
          </p:nvPr>
        </p:nvSpPr>
        <p:spPr>
          <a:xfrm>
            <a:off x="6174828" y="1286635"/>
            <a:ext cx="5197365" cy="5145696"/>
          </a:xfrm>
        </p:spPr>
        <p:txBody>
          <a:bodyPr/>
          <a:lstStyle>
            <a:lvl1pPr marL="295275" indent="-284163">
              <a:buClr>
                <a:srgbClr val="4E9DB5"/>
              </a:buClr>
              <a:tabLst/>
              <a:defRPr sz="2200" b="1">
                <a:latin typeface="Arial" panose="020B0604020202020204" pitchFamily="34" charset="0"/>
                <a:cs typeface="Arial" panose="020B0604020202020204" pitchFamily="34" charset="0"/>
              </a:defRPr>
            </a:lvl1pPr>
            <a:lvl2pPr marL="520700" indent="-225425">
              <a:buClr>
                <a:srgbClr val="4E9DB5"/>
              </a:buClr>
              <a:tabLst>
                <a:tab pos="1541463" algn="l"/>
              </a:tabLst>
              <a:defRPr sz="2000">
                <a:latin typeface="Arial" panose="020B0604020202020204" pitchFamily="34" charset="0"/>
                <a:cs typeface="Arial" panose="020B0604020202020204" pitchFamily="34" charset="0"/>
              </a:defRPr>
            </a:lvl2pPr>
            <a:lvl3pPr>
              <a:defRPr/>
            </a:lvl3pPr>
            <a:lvl4pPr>
              <a:defRPr/>
            </a:lvl4pPr>
            <a:lvl5pPr>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522230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Left and Text - Ligh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CF47F05-F565-6A2A-7112-A50C5D829290}"/>
              </a:ext>
            </a:extLst>
          </p:cNvPr>
          <p:cNvSpPr>
            <a:spLocks noGrp="1"/>
          </p:cNvSpPr>
          <p:nvPr>
            <p:ph type="title"/>
          </p:nvPr>
        </p:nvSpPr>
        <p:spPr>
          <a:xfrm>
            <a:off x="1055280" y="193821"/>
            <a:ext cx="10819393" cy="729046"/>
          </a:xfrm>
        </p:spPr>
        <p:txBody>
          <a:bodyPr>
            <a:normAutofit/>
          </a:bodyPr>
          <a:lstStyle>
            <a:lvl1pPr>
              <a:defRPr sz="2800" b="1">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9" name="Straight Connector 8">
            <a:extLst>
              <a:ext uri="{FF2B5EF4-FFF2-40B4-BE49-F238E27FC236}">
                <a16:creationId xmlns:a16="http://schemas.microsoft.com/office/drawing/2014/main" id="{F10E03F5-00B4-7E26-E600-AD6993A32113}"/>
              </a:ext>
            </a:extLst>
          </p:cNvPr>
          <p:cNvCxnSpPr>
            <a:cxnSpLocks/>
          </p:cNvCxnSpPr>
          <p:nvPr userDrawn="1"/>
        </p:nvCxnSpPr>
        <p:spPr>
          <a:xfrm>
            <a:off x="711200" y="1035796"/>
            <a:ext cx="11164125" cy="0"/>
          </a:xfrm>
          <a:prstGeom prst="line">
            <a:avLst/>
          </a:prstGeom>
          <a:ln w="25400">
            <a:solidFill>
              <a:srgbClr val="296B7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D169E68-ACC5-C2A8-CE2C-44F7796D5666}"/>
              </a:ext>
            </a:extLst>
          </p:cNvPr>
          <p:cNvPicPr>
            <a:picLocks noChangeAspect="1"/>
          </p:cNvPicPr>
          <p:nvPr userDrawn="1"/>
        </p:nvPicPr>
        <p:blipFill rotWithShape="1">
          <a:blip r:embed="rId2"/>
          <a:srcRect l="35902" t="32106" b="1"/>
          <a:stretch/>
        </p:blipFill>
        <p:spPr>
          <a:xfrm>
            <a:off x="1" y="1"/>
            <a:ext cx="1055280" cy="1035796"/>
          </a:xfrm>
          <a:prstGeom prst="rect">
            <a:avLst/>
          </a:prstGeom>
        </p:spPr>
      </p:pic>
      <p:sp>
        <p:nvSpPr>
          <p:cNvPr id="4" name="Content Placeholder 2">
            <a:extLst>
              <a:ext uri="{FF2B5EF4-FFF2-40B4-BE49-F238E27FC236}">
                <a16:creationId xmlns:a16="http://schemas.microsoft.com/office/drawing/2014/main" id="{33A7A703-3435-DA82-DAD4-E6B9E3C0F0D6}"/>
              </a:ext>
            </a:extLst>
          </p:cNvPr>
          <p:cNvSpPr>
            <a:spLocks noGrp="1"/>
          </p:cNvSpPr>
          <p:nvPr>
            <p:ph idx="1"/>
          </p:nvPr>
        </p:nvSpPr>
        <p:spPr>
          <a:xfrm>
            <a:off x="5181600" y="1302818"/>
            <a:ext cx="6693074" cy="4874145"/>
          </a:xfrm>
        </p:spPr>
        <p:txBody>
          <a:bodyPr/>
          <a:lstStyle>
            <a:lvl1pPr marL="295275" indent="-284163">
              <a:buClr>
                <a:srgbClr val="4E9DB5"/>
              </a:buClr>
              <a:tabLst/>
              <a:defRPr sz="2200" b="1">
                <a:latin typeface="Arial" panose="020B0604020202020204" pitchFamily="34" charset="0"/>
                <a:cs typeface="Arial" panose="020B0604020202020204" pitchFamily="34" charset="0"/>
              </a:defRPr>
            </a:lvl1pPr>
            <a:lvl2pPr marL="520700" indent="-225425">
              <a:buClr>
                <a:srgbClr val="4E9DB5"/>
              </a:buClr>
              <a:tabLst/>
              <a:defRPr sz="2000">
                <a:latin typeface="Arial" panose="020B0604020202020204" pitchFamily="34" charset="0"/>
                <a:cs typeface="Arial" panose="020B0604020202020204" pitchFamily="34" charset="0"/>
              </a:defRPr>
            </a:lvl2pPr>
            <a:lvl3pPr>
              <a:defRPr/>
            </a:lvl3pPr>
            <a:lvl4pPr>
              <a:defRPr/>
            </a:lvl4pPr>
            <a:lvl5pPr>
              <a:defRPr/>
            </a:lvl5pPr>
          </a:lstStyle>
          <a:p>
            <a:pPr lvl="0"/>
            <a:r>
              <a:rPr lang="en-US" dirty="0"/>
              <a:t>Click to edit Master text styles</a:t>
            </a:r>
          </a:p>
          <a:p>
            <a:pPr lvl="1"/>
            <a:r>
              <a:rPr lang="en-US" dirty="0"/>
              <a:t>Second level</a:t>
            </a:r>
          </a:p>
        </p:txBody>
      </p:sp>
      <p:sp>
        <p:nvSpPr>
          <p:cNvPr id="5" name="Picture Placeholder 4">
            <a:extLst>
              <a:ext uri="{FF2B5EF4-FFF2-40B4-BE49-F238E27FC236}">
                <a16:creationId xmlns:a16="http://schemas.microsoft.com/office/drawing/2014/main" id="{DC22B881-8667-0A59-657D-8FF28DE0680B}"/>
              </a:ext>
            </a:extLst>
          </p:cNvPr>
          <p:cNvSpPr>
            <a:spLocks noGrp="1"/>
          </p:cNvSpPr>
          <p:nvPr>
            <p:ph type="pic" sz="quarter" idx="10"/>
          </p:nvPr>
        </p:nvSpPr>
        <p:spPr>
          <a:xfrm>
            <a:off x="314325" y="1302819"/>
            <a:ext cx="4622800" cy="4874145"/>
          </a:xfrm>
        </p:spPr>
        <p:txBody>
          <a:bodyPr/>
          <a:lstStyle>
            <a:lvl1pPr marL="0" indent="0">
              <a:buNone/>
              <a:defRPr b="0" i="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1814941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Right and Text - Light">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494A763-8B69-35A2-7843-E1C77AAE758D}"/>
              </a:ext>
            </a:extLst>
          </p:cNvPr>
          <p:cNvSpPr>
            <a:spLocks noGrp="1"/>
          </p:cNvSpPr>
          <p:nvPr>
            <p:ph idx="11"/>
          </p:nvPr>
        </p:nvSpPr>
        <p:spPr>
          <a:xfrm>
            <a:off x="317326" y="1302818"/>
            <a:ext cx="6693074" cy="4874145"/>
          </a:xfrm>
        </p:spPr>
        <p:txBody>
          <a:bodyPr/>
          <a:lstStyle>
            <a:lvl1pPr marL="295275" indent="-284163">
              <a:buClr>
                <a:srgbClr val="4E9DB5"/>
              </a:buClr>
              <a:tabLst/>
              <a:defRPr sz="2200" b="1">
                <a:latin typeface="Arial" panose="020B0604020202020204" pitchFamily="34" charset="0"/>
                <a:cs typeface="Arial" panose="020B0604020202020204" pitchFamily="34" charset="0"/>
              </a:defRPr>
            </a:lvl1pPr>
            <a:lvl2pPr marL="520700" indent="-225425">
              <a:buClr>
                <a:srgbClr val="4E9DB5"/>
              </a:buClr>
              <a:tabLst/>
              <a:defRPr sz="2000">
                <a:latin typeface="Arial" panose="020B0604020202020204" pitchFamily="34" charset="0"/>
                <a:cs typeface="Arial" panose="020B0604020202020204" pitchFamily="34" charset="0"/>
              </a:defRPr>
            </a:lvl2pPr>
            <a:lvl3pPr>
              <a:defRPr/>
            </a:lvl3pPr>
            <a:lvl4pPr>
              <a:defRPr/>
            </a:lvl4pPr>
            <a:lvl5pPr>
              <a:defRPr/>
            </a:lvl5pPr>
          </a:lstStyle>
          <a:p>
            <a:pPr lvl="0"/>
            <a:r>
              <a:rPr lang="en-US" dirty="0"/>
              <a:t>Click to edit Master text styles</a:t>
            </a:r>
          </a:p>
          <a:p>
            <a:pPr lvl="1"/>
            <a:r>
              <a:rPr lang="en-US" dirty="0"/>
              <a:t>Second level</a:t>
            </a:r>
          </a:p>
        </p:txBody>
      </p:sp>
      <p:sp>
        <p:nvSpPr>
          <p:cNvPr id="6" name="Title 1">
            <a:extLst>
              <a:ext uri="{FF2B5EF4-FFF2-40B4-BE49-F238E27FC236}">
                <a16:creationId xmlns:a16="http://schemas.microsoft.com/office/drawing/2014/main" id="{4CF47F05-F565-6A2A-7112-A50C5D829290}"/>
              </a:ext>
            </a:extLst>
          </p:cNvPr>
          <p:cNvSpPr>
            <a:spLocks noGrp="1"/>
          </p:cNvSpPr>
          <p:nvPr>
            <p:ph type="title"/>
          </p:nvPr>
        </p:nvSpPr>
        <p:spPr>
          <a:xfrm>
            <a:off x="1055280" y="193821"/>
            <a:ext cx="10819393" cy="729046"/>
          </a:xfrm>
        </p:spPr>
        <p:txBody>
          <a:bodyPr>
            <a:normAutofit/>
          </a:bodyPr>
          <a:lstStyle>
            <a:lvl1pPr>
              <a:defRPr sz="2800" b="1">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9" name="Straight Connector 8">
            <a:extLst>
              <a:ext uri="{FF2B5EF4-FFF2-40B4-BE49-F238E27FC236}">
                <a16:creationId xmlns:a16="http://schemas.microsoft.com/office/drawing/2014/main" id="{F10E03F5-00B4-7E26-E600-AD6993A32113}"/>
              </a:ext>
            </a:extLst>
          </p:cNvPr>
          <p:cNvCxnSpPr>
            <a:cxnSpLocks/>
          </p:cNvCxnSpPr>
          <p:nvPr userDrawn="1"/>
        </p:nvCxnSpPr>
        <p:spPr>
          <a:xfrm>
            <a:off x="711200" y="1035796"/>
            <a:ext cx="11164125" cy="0"/>
          </a:xfrm>
          <a:prstGeom prst="line">
            <a:avLst/>
          </a:prstGeom>
          <a:ln w="25400">
            <a:solidFill>
              <a:srgbClr val="296B7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D169E68-ACC5-C2A8-CE2C-44F7796D5666}"/>
              </a:ext>
            </a:extLst>
          </p:cNvPr>
          <p:cNvPicPr>
            <a:picLocks noChangeAspect="1"/>
          </p:cNvPicPr>
          <p:nvPr userDrawn="1"/>
        </p:nvPicPr>
        <p:blipFill rotWithShape="1">
          <a:blip r:embed="rId2"/>
          <a:srcRect l="35902" t="32106" b="1"/>
          <a:stretch/>
        </p:blipFill>
        <p:spPr>
          <a:xfrm>
            <a:off x="1" y="1"/>
            <a:ext cx="1055280" cy="1035796"/>
          </a:xfrm>
          <a:prstGeom prst="rect">
            <a:avLst/>
          </a:prstGeom>
        </p:spPr>
      </p:pic>
      <p:sp>
        <p:nvSpPr>
          <p:cNvPr id="3" name="Picture Placeholder 4">
            <a:extLst>
              <a:ext uri="{FF2B5EF4-FFF2-40B4-BE49-F238E27FC236}">
                <a16:creationId xmlns:a16="http://schemas.microsoft.com/office/drawing/2014/main" id="{E8B9E6BF-220E-5570-739E-B8AB4AF49066}"/>
              </a:ext>
            </a:extLst>
          </p:cNvPr>
          <p:cNvSpPr>
            <a:spLocks noGrp="1"/>
          </p:cNvSpPr>
          <p:nvPr>
            <p:ph type="pic" sz="quarter" idx="12"/>
          </p:nvPr>
        </p:nvSpPr>
        <p:spPr>
          <a:xfrm>
            <a:off x="7251874" y="1302818"/>
            <a:ext cx="4622800" cy="4874145"/>
          </a:xfrm>
        </p:spPr>
        <p:txBody>
          <a:bodyPr/>
          <a:lstStyle>
            <a:lvl1pPr marL="0" indent="0">
              <a:buNone/>
              <a:defRPr b="0" i="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27924493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o Title and No Content-Ligh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DB590A-92E2-771D-9B2E-AF828D24F0AD}"/>
              </a:ext>
            </a:extLst>
          </p:cNvPr>
          <p:cNvPicPr>
            <a:picLocks noChangeAspect="1"/>
          </p:cNvPicPr>
          <p:nvPr userDrawn="1"/>
        </p:nvPicPr>
        <p:blipFill rotWithShape="1">
          <a:blip r:embed="rId2"/>
          <a:srcRect l="35902" t="32106" b="1"/>
          <a:stretch/>
        </p:blipFill>
        <p:spPr>
          <a:xfrm>
            <a:off x="1" y="1"/>
            <a:ext cx="1055280" cy="1035796"/>
          </a:xfrm>
          <a:prstGeom prst="rect">
            <a:avLst/>
          </a:prstGeom>
        </p:spPr>
      </p:pic>
    </p:spTree>
    <p:extLst>
      <p:ext uri="{BB962C8B-B14F-4D97-AF65-F5344CB8AC3E}">
        <p14:creationId xmlns:p14="http://schemas.microsoft.com/office/powerpoint/2010/main" val="1715837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Icon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25EDB0E-9E14-FFAA-3024-AB7C427E0395}"/>
              </a:ext>
            </a:extLst>
          </p:cNvPr>
          <p:cNvPicPr>
            <a:picLocks noChangeAspect="1"/>
          </p:cNvPicPr>
          <p:nvPr userDrawn="1"/>
        </p:nvPicPr>
        <p:blipFill rotWithShape="1">
          <a:blip r:embed="rId2"/>
          <a:srcRect l="-9346" t="51643" r="-10228" b="25807"/>
          <a:stretch/>
        </p:blipFill>
        <p:spPr>
          <a:xfrm>
            <a:off x="2082798" y="4512733"/>
            <a:ext cx="8314266" cy="2345267"/>
          </a:xfrm>
          <a:prstGeom prst="rect">
            <a:avLst/>
          </a:prstGeom>
        </p:spPr>
      </p:pic>
      <p:pic>
        <p:nvPicPr>
          <p:cNvPr id="15" name="Picture 14">
            <a:extLst>
              <a:ext uri="{FF2B5EF4-FFF2-40B4-BE49-F238E27FC236}">
                <a16:creationId xmlns:a16="http://schemas.microsoft.com/office/drawing/2014/main" id="{0200BEA3-81B8-8875-2461-E558292A86D0}"/>
              </a:ext>
            </a:extLst>
          </p:cNvPr>
          <p:cNvPicPr>
            <a:picLocks noChangeAspect="1"/>
          </p:cNvPicPr>
          <p:nvPr userDrawn="1"/>
        </p:nvPicPr>
        <p:blipFill rotWithShape="1">
          <a:blip r:embed="rId2"/>
          <a:srcRect l="-5693" t="36664" r="-13881" b="18236"/>
          <a:stretch/>
        </p:blipFill>
        <p:spPr>
          <a:xfrm>
            <a:off x="2218266" y="-1"/>
            <a:ext cx="8314266" cy="4690533"/>
          </a:xfrm>
          <a:prstGeom prst="rect">
            <a:avLst/>
          </a:prstGeom>
        </p:spPr>
      </p:pic>
      <p:sp>
        <p:nvSpPr>
          <p:cNvPr id="6" name="Rectangle 5">
            <a:extLst>
              <a:ext uri="{FF2B5EF4-FFF2-40B4-BE49-F238E27FC236}">
                <a16:creationId xmlns:a16="http://schemas.microsoft.com/office/drawing/2014/main" id="{EC9989D5-8784-33E6-1EC3-58549198CD86}"/>
              </a:ext>
            </a:extLst>
          </p:cNvPr>
          <p:cNvSpPr/>
          <p:nvPr userDrawn="1"/>
        </p:nvSpPr>
        <p:spPr>
          <a:xfrm>
            <a:off x="1360812" y="1456267"/>
            <a:ext cx="10027403" cy="43349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15C489-5A3D-4D48-B82B-15FEEB47F1EC}"/>
              </a:ext>
            </a:extLst>
          </p:cNvPr>
          <p:cNvSpPr>
            <a:spLocks noGrp="1"/>
          </p:cNvSpPr>
          <p:nvPr>
            <p:ph type="title"/>
          </p:nvPr>
        </p:nvSpPr>
        <p:spPr>
          <a:xfrm>
            <a:off x="1756676" y="1685449"/>
            <a:ext cx="9215363" cy="1043027"/>
          </a:xfrm>
        </p:spPr>
        <p:txBody>
          <a:bodyPr>
            <a:normAutofit/>
          </a:bodyPr>
          <a:lstStyle>
            <a:lvl1pPr>
              <a:defRPr sz="2800" b="1">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09FFCBA-C89D-A94C-B45D-4798DBF2CD07}"/>
              </a:ext>
            </a:extLst>
          </p:cNvPr>
          <p:cNvSpPr>
            <a:spLocks noGrp="1"/>
          </p:cNvSpPr>
          <p:nvPr>
            <p:ph idx="1"/>
          </p:nvPr>
        </p:nvSpPr>
        <p:spPr>
          <a:xfrm>
            <a:off x="1757483" y="2980188"/>
            <a:ext cx="9244358" cy="2489277"/>
          </a:xfrm>
        </p:spPr>
        <p:txBody>
          <a:bodyPr/>
          <a:lstStyle>
            <a:lvl1pPr marL="295275" indent="-284163">
              <a:buClr>
                <a:srgbClr val="4E9DB5"/>
              </a:buClr>
              <a:buFontTx/>
              <a:buBlip>
                <a:blip r:embed="rId3"/>
              </a:buBlip>
              <a:tabLst/>
              <a:defRPr sz="2200" b="1">
                <a:solidFill>
                  <a:schemeClr val="tx1"/>
                </a:solidFill>
                <a:latin typeface="Arial" panose="020B0604020202020204" pitchFamily="34" charset="0"/>
                <a:cs typeface="Arial" panose="020B0604020202020204" pitchFamily="34" charset="0"/>
              </a:defRPr>
            </a:lvl1pPr>
            <a:lvl2pPr marL="520700" indent="-225425">
              <a:buClr>
                <a:schemeClr val="accent2"/>
              </a:buClr>
              <a:buFontTx/>
              <a:buBlip>
                <a:blip r:embed="rId4"/>
              </a:buBlip>
              <a:tabLst/>
              <a:defRPr sz="2000">
                <a:solidFill>
                  <a:schemeClr val="tx1"/>
                </a:solidFill>
                <a:latin typeface="Arial" panose="020B0604020202020204" pitchFamily="34" charset="0"/>
                <a:cs typeface="Arial" panose="020B0604020202020204" pitchFamily="34" charset="0"/>
              </a:defRPr>
            </a:lvl2pPr>
            <a:lvl3pPr>
              <a:defRPr/>
            </a:lvl3pPr>
            <a:lvl4pPr>
              <a:defRPr/>
            </a:lvl4pPr>
            <a:lvl5pPr>
              <a:defRPr/>
            </a:lvl5pPr>
          </a:lstStyle>
          <a:p>
            <a:pPr lvl="0"/>
            <a:r>
              <a:rPr lang="en-US"/>
              <a:t>Click to edit Master text styles</a:t>
            </a:r>
          </a:p>
          <a:p>
            <a:pPr lvl="1"/>
            <a:r>
              <a:rPr lang="en-US"/>
              <a:t>Second level</a:t>
            </a:r>
          </a:p>
        </p:txBody>
      </p:sp>
      <p:cxnSp>
        <p:nvCxnSpPr>
          <p:cNvPr id="5" name="Straight Connector 4">
            <a:extLst>
              <a:ext uri="{FF2B5EF4-FFF2-40B4-BE49-F238E27FC236}">
                <a16:creationId xmlns:a16="http://schemas.microsoft.com/office/drawing/2014/main" id="{7BADAD36-C408-3BB6-BFA7-8B33BCD4DF1E}"/>
              </a:ext>
            </a:extLst>
          </p:cNvPr>
          <p:cNvCxnSpPr>
            <a:cxnSpLocks/>
          </p:cNvCxnSpPr>
          <p:nvPr userDrawn="1"/>
        </p:nvCxnSpPr>
        <p:spPr>
          <a:xfrm>
            <a:off x="1817292" y="2744422"/>
            <a:ext cx="9165904" cy="0"/>
          </a:xfrm>
          <a:prstGeom prst="line">
            <a:avLst/>
          </a:prstGeom>
          <a:ln w="25400">
            <a:solidFill>
              <a:srgbClr val="296B7F"/>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5AAE4C0-0D1E-FBC2-C0EB-95D41769F6D8}"/>
              </a:ext>
            </a:extLst>
          </p:cNvPr>
          <p:cNvSpPr/>
          <p:nvPr userDrawn="1"/>
        </p:nvSpPr>
        <p:spPr>
          <a:xfrm>
            <a:off x="412374" y="417847"/>
            <a:ext cx="1476213" cy="1476213"/>
          </a:xfrm>
          <a:prstGeom prst="ellipse">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5054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57B0F18-A6D2-E642-9793-699ADB43F1E9}"/>
              </a:ext>
            </a:extLst>
          </p:cNvPr>
          <p:cNvSpPr/>
          <p:nvPr userDrawn="1"/>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C03387A4-6DA5-A94E-AEFF-87798E1DE314}"/>
              </a:ext>
            </a:extLst>
          </p:cNvPr>
          <p:cNvPicPr>
            <a:picLocks noChangeAspect="1"/>
          </p:cNvPicPr>
          <p:nvPr userDrawn="1"/>
        </p:nvPicPr>
        <p:blipFill rotWithShape="1">
          <a:blip r:embed="rId2">
            <a:alphaModFix amt="37000"/>
          </a:blip>
          <a:srcRect b="5315"/>
          <a:stretch/>
        </p:blipFill>
        <p:spPr>
          <a:xfrm>
            <a:off x="490330" y="331305"/>
            <a:ext cx="6612835" cy="6526695"/>
          </a:xfrm>
          <a:prstGeom prst="rect">
            <a:avLst/>
          </a:prstGeom>
        </p:spPr>
      </p:pic>
      <p:pic>
        <p:nvPicPr>
          <p:cNvPr id="9" name="Picture 8">
            <a:extLst>
              <a:ext uri="{FF2B5EF4-FFF2-40B4-BE49-F238E27FC236}">
                <a16:creationId xmlns:a16="http://schemas.microsoft.com/office/drawing/2014/main" id="{0318B45A-3A2B-8D46-BB74-FDA7226BB3F5}"/>
              </a:ext>
            </a:extLst>
          </p:cNvPr>
          <p:cNvPicPr>
            <a:picLocks noChangeAspect="1"/>
          </p:cNvPicPr>
          <p:nvPr userDrawn="1"/>
        </p:nvPicPr>
        <p:blipFill rotWithShape="1">
          <a:blip r:embed="rId3"/>
          <a:srcRect t="-1" b="15672"/>
          <a:stretch/>
        </p:blipFill>
        <p:spPr>
          <a:xfrm>
            <a:off x="0" y="3219614"/>
            <a:ext cx="12192000" cy="1180108"/>
          </a:xfrm>
          <a:prstGeom prst="rect">
            <a:avLst/>
          </a:prstGeom>
        </p:spPr>
      </p:pic>
      <p:sp>
        <p:nvSpPr>
          <p:cNvPr id="3" name="Text Placeholder 2">
            <a:extLst>
              <a:ext uri="{FF2B5EF4-FFF2-40B4-BE49-F238E27FC236}">
                <a16:creationId xmlns:a16="http://schemas.microsoft.com/office/drawing/2014/main" id="{74B09B76-0AC2-8545-B342-B585651C783B}"/>
              </a:ext>
            </a:extLst>
          </p:cNvPr>
          <p:cNvSpPr>
            <a:spLocks noGrp="1"/>
          </p:cNvSpPr>
          <p:nvPr>
            <p:ph type="body" idx="1"/>
          </p:nvPr>
        </p:nvSpPr>
        <p:spPr>
          <a:xfrm>
            <a:off x="2570922" y="4589463"/>
            <a:ext cx="9359624" cy="1500187"/>
          </a:xfrm>
        </p:spPr>
        <p:txBody>
          <a:bodyPr lIns="0" rIns="0">
            <a:normAutofit/>
          </a:bodyPr>
          <a:lstStyle>
            <a:lvl1pPr marL="0" indent="0">
              <a:buNone/>
              <a:defRPr sz="2000" b="1">
                <a:solidFill>
                  <a:schemeClr val="bg1">
                    <a:lumMod val="95000"/>
                  </a:schemeClr>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A1B2466F-F8A0-CD45-832F-8479B3464C58}"/>
              </a:ext>
            </a:extLst>
          </p:cNvPr>
          <p:cNvSpPr/>
          <p:nvPr userDrawn="1"/>
        </p:nvSpPr>
        <p:spPr>
          <a:xfrm>
            <a:off x="1908313" y="2981739"/>
            <a:ext cx="10548730" cy="12722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B9E7BA-586C-584B-B211-BD6F846339ED}"/>
              </a:ext>
            </a:extLst>
          </p:cNvPr>
          <p:cNvSpPr/>
          <p:nvPr userDrawn="1"/>
        </p:nvSpPr>
        <p:spPr>
          <a:xfrm>
            <a:off x="2160104" y="2213113"/>
            <a:ext cx="10031896" cy="1802294"/>
          </a:xfrm>
          <a:prstGeom prst="rect">
            <a:avLst/>
          </a:prstGeom>
          <a:solidFill>
            <a:srgbClr val="29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41F32D-CD3C-9246-9A76-BCB2775AC823}"/>
              </a:ext>
            </a:extLst>
          </p:cNvPr>
          <p:cNvSpPr>
            <a:spLocks noGrp="1"/>
          </p:cNvSpPr>
          <p:nvPr>
            <p:ph type="title"/>
          </p:nvPr>
        </p:nvSpPr>
        <p:spPr>
          <a:xfrm>
            <a:off x="2602641" y="2491408"/>
            <a:ext cx="9350820" cy="1245705"/>
          </a:xfrm>
        </p:spPr>
        <p:txBody>
          <a:bodyPr lIns="0" rIns="0" anchor="b">
            <a:normAutofit/>
          </a:bodyPr>
          <a:lstStyle>
            <a:lvl1pPr>
              <a:defRPr sz="3200">
                <a:solidFill>
                  <a:schemeClr val="bg1">
                    <a:lumMod val="95000"/>
                  </a:schemeClr>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8732365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57B0F18-A6D2-E642-9793-699ADB43F1E9}"/>
              </a:ext>
            </a:extLst>
          </p:cNvPr>
          <p:cNvSpPr/>
          <p:nvPr userDrawn="1"/>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C03387A4-6DA5-A94E-AEFF-87798E1DE314}"/>
              </a:ext>
            </a:extLst>
          </p:cNvPr>
          <p:cNvPicPr>
            <a:picLocks noChangeAspect="1"/>
          </p:cNvPicPr>
          <p:nvPr userDrawn="1"/>
        </p:nvPicPr>
        <p:blipFill rotWithShape="1">
          <a:blip r:embed="rId2">
            <a:alphaModFix amt="37000"/>
          </a:blip>
          <a:srcRect t="-1" r="13796" b="35904"/>
          <a:stretch/>
        </p:blipFill>
        <p:spPr>
          <a:xfrm rot="807970">
            <a:off x="6263052" y="3157516"/>
            <a:ext cx="5700482" cy="4418218"/>
          </a:xfrm>
          <a:prstGeom prst="rect">
            <a:avLst/>
          </a:prstGeom>
        </p:spPr>
      </p:pic>
      <p:pic>
        <p:nvPicPr>
          <p:cNvPr id="9" name="Picture 8">
            <a:extLst>
              <a:ext uri="{FF2B5EF4-FFF2-40B4-BE49-F238E27FC236}">
                <a16:creationId xmlns:a16="http://schemas.microsoft.com/office/drawing/2014/main" id="{0318B45A-3A2B-8D46-BB74-FDA7226BB3F5}"/>
              </a:ext>
            </a:extLst>
          </p:cNvPr>
          <p:cNvPicPr>
            <a:picLocks noChangeAspect="1"/>
          </p:cNvPicPr>
          <p:nvPr userDrawn="1"/>
        </p:nvPicPr>
        <p:blipFill rotWithShape="1">
          <a:blip r:embed="rId3"/>
          <a:srcRect t="-1" b="15672"/>
          <a:stretch/>
        </p:blipFill>
        <p:spPr>
          <a:xfrm>
            <a:off x="0" y="1786740"/>
            <a:ext cx="12192000" cy="1180108"/>
          </a:xfrm>
          <a:prstGeom prst="rect">
            <a:avLst/>
          </a:prstGeom>
        </p:spPr>
      </p:pic>
      <p:sp>
        <p:nvSpPr>
          <p:cNvPr id="3" name="Text Placeholder 2">
            <a:extLst>
              <a:ext uri="{FF2B5EF4-FFF2-40B4-BE49-F238E27FC236}">
                <a16:creationId xmlns:a16="http://schemas.microsoft.com/office/drawing/2014/main" id="{74B09B76-0AC2-8545-B342-B585651C783B}"/>
              </a:ext>
            </a:extLst>
          </p:cNvPr>
          <p:cNvSpPr>
            <a:spLocks noGrp="1"/>
          </p:cNvSpPr>
          <p:nvPr>
            <p:ph type="body" idx="1"/>
          </p:nvPr>
        </p:nvSpPr>
        <p:spPr>
          <a:xfrm>
            <a:off x="855399" y="3156589"/>
            <a:ext cx="6526063" cy="1500187"/>
          </a:xfrm>
        </p:spPr>
        <p:txBody>
          <a:bodyPr lIns="0" rIns="0">
            <a:normAutofit/>
          </a:bodyPr>
          <a:lstStyle>
            <a:lvl1pPr marL="0" indent="0">
              <a:buNone/>
              <a:defRPr sz="2000" b="1">
                <a:solidFill>
                  <a:schemeClr val="bg1">
                    <a:lumMod val="95000"/>
                  </a:schemeClr>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A1B2466F-F8A0-CD45-832F-8479B3464C58}"/>
              </a:ext>
            </a:extLst>
          </p:cNvPr>
          <p:cNvSpPr/>
          <p:nvPr userDrawn="1"/>
        </p:nvSpPr>
        <p:spPr>
          <a:xfrm>
            <a:off x="371061" y="1548865"/>
            <a:ext cx="12138992" cy="12722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B9E7BA-586C-584B-B211-BD6F846339ED}"/>
              </a:ext>
            </a:extLst>
          </p:cNvPr>
          <p:cNvSpPr/>
          <p:nvPr userDrawn="1"/>
        </p:nvSpPr>
        <p:spPr>
          <a:xfrm>
            <a:off x="556590" y="780239"/>
            <a:ext cx="10972801" cy="1802294"/>
          </a:xfrm>
          <a:prstGeom prst="rect">
            <a:avLst/>
          </a:prstGeom>
          <a:solidFill>
            <a:srgbClr val="29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96B7F"/>
              </a:solidFill>
            </a:endParaRPr>
          </a:p>
        </p:txBody>
      </p:sp>
      <p:sp>
        <p:nvSpPr>
          <p:cNvPr id="2" name="Title 1">
            <a:extLst>
              <a:ext uri="{FF2B5EF4-FFF2-40B4-BE49-F238E27FC236}">
                <a16:creationId xmlns:a16="http://schemas.microsoft.com/office/drawing/2014/main" id="{FB41F32D-CD3C-9246-9A76-BCB2775AC823}"/>
              </a:ext>
            </a:extLst>
          </p:cNvPr>
          <p:cNvSpPr>
            <a:spLocks noGrp="1"/>
          </p:cNvSpPr>
          <p:nvPr>
            <p:ph type="title"/>
          </p:nvPr>
        </p:nvSpPr>
        <p:spPr>
          <a:xfrm>
            <a:off x="887117" y="1058534"/>
            <a:ext cx="10496499" cy="1245705"/>
          </a:xfrm>
        </p:spPr>
        <p:txBody>
          <a:bodyPr lIns="0" rIns="0" anchor="b">
            <a:normAutofit/>
          </a:bodyPr>
          <a:lstStyle>
            <a:lvl1pPr>
              <a:defRPr sz="2600">
                <a:solidFill>
                  <a:schemeClr val="bg1">
                    <a:lumMod val="95000"/>
                  </a:schemeClr>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685222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Dar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36F4FF-5EF5-CB4E-8F3D-CEC39A1715BD}"/>
              </a:ext>
            </a:extLst>
          </p:cNvPr>
          <p:cNvSpPr/>
          <p:nvPr userDrawn="1"/>
        </p:nvSpPr>
        <p:spPr>
          <a:xfrm>
            <a:off x="0" y="2349"/>
            <a:ext cx="12192000" cy="15407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15C489-5A3D-4D48-B82B-15FEEB47F1EC}"/>
              </a:ext>
            </a:extLst>
          </p:cNvPr>
          <p:cNvSpPr>
            <a:spLocks noGrp="1"/>
          </p:cNvSpPr>
          <p:nvPr>
            <p:ph type="title"/>
          </p:nvPr>
        </p:nvSpPr>
        <p:spPr>
          <a:xfrm>
            <a:off x="1691013" y="202286"/>
            <a:ext cx="10246292" cy="1325563"/>
          </a:xfrm>
        </p:spPr>
        <p:txBody>
          <a:bodyPr>
            <a:normAutofit/>
          </a:bodyPr>
          <a:lstStyle>
            <a:lvl1pPr>
              <a:defRPr sz="2800" b="1">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09FFCBA-C89D-A94C-B45D-4798DBF2CD07}"/>
              </a:ext>
            </a:extLst>
          </p:cNvPr>
          <p:cNvSpPr>
            <a:spLocks noGrp="1"/>
          </p:cNvSpPr>
          <p:nvPr>
            <p:ph idx="1"/>
          </p:nvPr>
        </p:nvSpPr>
        <p:spPr>
          <a:xfrm>
            <a:off x="338203" y="1825625"/>
            <a:ext cx="11536471" cy="4351338"/>
          </a:xfrm>
        </p:spPr>
        <p:txBody>
          <a:bodyPr/>
          <a:lstStyle>
            <a:lvl1pPr marL="295275" indent="-284163">
              <a:buClr>
                <a:srgbClr val="4E9DB5"/>
              </a:buClr>
              <a:buFontTx/>
              <a:buBlip>
                <a:blip r:embed="rId2"/>
              </a:buBlip>
              <a:tabLst/>
              <a:defRPr sz="2200" b="1">
                <a:solidFill>
                  <a:schemeClr val="tx1"/>
                </a:solidFill>
                <a:latin typeface="Arial" panose="020B0604020202020204" pitchFamily="34" charset="0"/>
                <a:cs typeface="Arial" panose="020B0604020202020204" pitchFamily="34" charset="0"/>
              </a:defRPr>
            </a:lvl1pPr>
            <a:lvl2pPr marL="520700" indent="-225425">
              <a:buClr>
                <a:schemeClr val="accent2"/>
              </a:buClr>
              <a:buFontTx/>
              <a:buBlip>
                <a:blip r:embed="rId3"/>
              </a:buBlip>
              <a:tabLst/>
              <a:defRPr sz="2000">
                <a:solidFill>
                  <a:schemeClr val="tx1"/>
                </a:solidFill>
                <a:latin typeface="Arial" panose="020B0604020202020204" pitchFamily="34" charset="0"/>
                <a:cs typeface="Arial" panose="020B0604020202020204" pitchFamily="34" charset="0"/>
              </a:defRPr>
            </a:lvl2pPr>
            <a:lvl3pPr>
              <a:defRPr/>
            </a:lvl3pPr>
            <a:lvl4pPr>
              <a:defRPr/>
            </a:lvl4pPr>
            <a:lvl5pPr>
              <a:defRPr/>
            </a:lvl5pPr>
          </a:lstStyle>
          <a:p>
            <a:pPr lvl="0"/>
            <a:r>
              <a:rPr lang="en-US"/>
              <a:t>Click to edit Master text styles</a:t>
            </a:r>
          </a:p>
          <a:p>
            <a:pPr lvl="1"/>
            <a:r>
              <a:rPr lang="en-US"/>
              <a:t>Second level</a:t>
            </a:r>
          </a:p>
        </p:txBody>
      </p:sp>
      <p:pic>
        <p:nvPicPr>
          <p:cNvPr id="11" name="Picture 10" descr="Icon&#10;&#10;Description automatically generated">
            <a:extLst>
              <a:ext uri="{FF2B5EF4-FFF2-40B4-BE49-F238E27FC236}">
                <a16:creationId xmlns:a16="http://schemas.microsoft.com/office/drawing/2014/main" id="{F84B1CD7-7FF9-A14B-AC20-DF664FF5B584}"/>
              </a:ext>
            </a:extLst>
          </p:cNvPr>
          <p:cNvPicPr>
            <a:picLocks noChangeAspect="1"/>
          </p:cNvPicPr>
          <p:nvPr userDrawn="1"/>
        </p:nvPicPr>
        <p:blipFill rotWithShape="1">
          <a:blip r:embed="rId4"/>
          <a:srcRect t="32961" b="31133"/>
          <a:stretch/>
        </p:blipFill>
        <p:spPr>
          <a:xfrm>
            <a:off x="0" y="0"/>
            <a:ext cx="4157005" cy="1543050"/>
          </a:xfrm>
          <a:prstGeom prst="rect">
            <a:avLst/>
          </a:prstGeom>
        </p:spPr>
      </p:pic>
    </p:spTree>
    <p:extLst>
      <p:ext uri="{BB962C8B-B14F-4D97-AF65-F5344CB8AC3E}">
        <p14:creationId xmlns:p14="http://schemas.microsoft.com/office/powerpoint/2010/main" val="42187998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8A2CAB-DA71-083B-5094-4817F06DD8DA}"/>
              </a:ext>
            </a:extLst>
          </p:cNvPr>
          <p:cNvPicPr>
            <a:picLocks noChangeAspect="1"/>
          </p:cNvPicPr>
          <p:nvPr userDrawn="1"/>
        </p:nvPicPr>
        <p:blipFill rotWithShape="1">
          <a:blip r:embed="rId2"/>
          <a:srcRect l="-9346" t="51643" r="-10228" b="25807"/>
          <a:stretch/>
        </p:blipFill>
        <p:spPr>
          <a:xfrm>
            <a:off x="2282936" y="4512733"/>
            <a:ext cx="8314266" cy="2345267"/>
          </a:xfrm>
          <a:prstGeom prst="rect">
            <a:avLst/>
          </a:prstGeom>
        </p:spPr>
      </p:pic>
      <p:pic>
        <p:nvPicPr>
          <p:cNvPr id="10" name="Picture 9">
            <a:extLst>
              <a:ext uri="{FF2B5EF4-FFF2-40B4-BE49-F238E27FC236}">
                <a16:creationId xmlns:a16="http://schemas.microsoft.com/office/drawing/2014/main" id="{797A33E0-1E71-7DC7-95DC-DF661BAB8700}"/>
              </a:ext>
            </a:extLst>
          </p:cNvPr>
          <p:cNvPicPr>
            <a:picLocks noChangeAspect="1"/>
          </p:cNvPicPr>
          <p:nvPr userDrawn="1"/>
        </p:nvPicPr>
        <p:blipFill rotWithShape="1">
          <a:blip r:embed="rId2"/>
          <a:srcRect l="-5693" t="36664" r="-13881" b="18236"/>
          <a:stretch/>
        </p:blipFill>
        <p:spPr>
          <a:xfrm>
            <a:off x="2218266" y="-1"/>
            <a:ext cx="8314266" cy="4690533"/>
          </a:xfrm>
          <a:prstGeom prst="rect">
            <a:avLst/>
          </a:prstGeom>
        </p:spPr>
      </p:pic>
      <p:sp>
        <p:nvSpPr>
          <p:cNvPr id="11" name="Rectangle 10">
            <a:extLst>
              <a:ext uri="{FF2B5EF4-FFF2-40B4-BE49-F238E27FC236}">
                <a16:creationId xmlns:a16="http://schemas.microsoft.com/office/drawing/2014/main" id="{1AB9E7BA-586C-584B-B211-BD6F846339ED}"/>
              </a:ext>
            </a:extLst>
          </p:cNvPr>
          <p:cNvSpPr/>
          <p:nvPr userDrawn="1"/>
        </p:nvSpPr>
        <p:spPr>
          <a:xfrm>
            <a:off x="1564342" y="2294753"/>
            <a:ext cx="10627658" cy="3336026"/>
          </a:xfrm>
          <a:prstGeom prst="rect">
            <a:avLst/>
          </a:prstGeom>
          <a:solidFill>
            <a:schemeClr val="bg1"/>
          </a:solidFill>
          <a:ln w="76200">
            <a:solidFill>
              <a:srgbClr val="296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1EE85"/>
              </a:solidFill>
            </a:endParaRPr>
          </a:p>
        </p:txBody>
      </p:sp>
      <p:sp>
        <p:nvSpPr>
          <p:cNvPr id="12" name="Rectangle 11">
            <a:extLst>
              <a:ext uri="{FF2B5EF4-FFF2-40B4-BE49-F238E27FC236}">
                <a16:creationId xmlns:a16="http://schemas.microsoft.com/office/drawing/2014/main" id="{855854DA-022A-E784-5627-F04EE430E706}"/>
              </a:ext>
            </a:extLst>
          </p:cNvPr>
          <p:cNvSpPr/>
          <p:nvPr userDrawn="1"/>
        </p:nvSpPr>
        <p:spPr>
          <a:xfrm>
            <a:off x="1600201" y="2333920"/>
            <a:ext cx="10671463" cy="3253944"/>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1EE85"/>
              </a:solidFill>
            </a:endParaRPr>
          </a:p>
        </p:txBody>
      </p:sp>
      <p:sp>
        <p:nvSpPr>
          <p:cNvPr id="2" name="Title 1">
            <a:extLst>
              <a:ext uri="{FF2B5EF4-FFF2-40B4-BE49-F238E27FC236}">
                <a16:creationId xmlns:a16="http://schemas.microsoft.com/office/drawing/2014/main" id="{FB41F32D-CD3C-9246-9A76-BCB2775AC823}"/>
              </a:ext>
            </a:extLst>
          </p:cNvPr>
          <p:cNvSpPr>
            <a:spLocks noGrp="1"/>
          </p:cNvSpPr>
          <p:nvPr>
            <p:ph type="title"/>
          </p:nvPr>
        </p:nvSpPr>
        <p:spPr>
          <a:xfrm>
            <a:off x="1939252" y="2491408"/>
            <a:ext cx="9768653" cy="1245705"/>
          </a:xfrm>
        </p:spPr>
        <p:txBody>
          <a:bodyPr lIns="0" rIns="0" anchor="b">
            <a:normAutofit/>
          </a:bodyPr>
          <a:lstStyle>
            <a:lvl1pPr>
              <a:defRPr sz="320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74B09B76-0AC2-8545-B342-B585651C783B}"/>
              </a:ext>
            </a:extLst>
          </p:cNvPr>
          <p:cNvSpPr>
            <a:spLocks noGrp="1"/>
          </p:cNvSpPr>
          <p:nvPr>
            <p:ph type="body" idx="1"/>
          </p:nvPr>
        </p:nvSpPr>
        <p:spPr>
          <a:xfrm>
            <a:off x="1907534" y="4195017"/>
            <a:ext cx="9777850" cy="1040372"/>
          </a:xfrm>
        </p:spPr>
        <p:txBody>
          <a:bodyPr lIns="0" rIns="0">
            <a:normAutofit/>
          </a:bodyPr>
          <a:lstStyle>
            <a:lvl1pPr marL="0" indent="0">
              <a:buNone/>
              <a:defRPr sz="2000" b="1">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6A4A4058-F552-4BEC-1FBF-FFE1A192631F}"/>
              </a:ext>
            </a:extLst>
          </p:cNvPr>
          <p:cNvCxnSpPr>
            <a:cxnSpLocks/>
          </p:cNvCxnSpPr>
          <p:nvPr userDrawn="1"/>
        </p:nvCxnSpPr>
        <p:spPr>
          <a:xfrm>
            <a:off x="0" y="3886945"/>
            <a:ext cx="12192000" cy="0"/>
          </a:xfrm>
          <a:prstGeom prst="line">
            <a:avLst/>
          </a:prstGeom>
          <a:ln w="25400">
            <a:solidFill>
              <a:srgbClr val="296B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7456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2E2466-4B50-2B4B-A542-077D7A0215E6}"/>
              </a:ext>
            </a:extLst>
          </p:cNvPr>
          <p:cNvSpPr/>
          <p:nvPr userDrawn="1"/>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10;&#10;Description automatically generated">
            <a:extLst>
              <a:ext uri="{FF2B5EF4-FFF2-40B4-BE49-F238E27FC236}">
                <a16:creationId xmlns:a16="http://schemas.microsoft.com/office/drawing/2014/main" id="{6437AEFB-1D88-A640-B4D3-201DD5090F7A}"/>
              </a:ext>
            </a:extLst>
          </p:cNvPr>
          <p:cNvPicPr>
            <a:picLocks noChangeAspect="1"/>
          </p:cNvPicPr>
          <p:nvPr userDrawn="1"/>
        </p:nvPicPr>
        <p:blipFill>
          <a:blip r:embed="rId2"/>
          <a:stretch>
            <a:fillRect/>
          </a:stretch>
        </p:blipFill>
        <p:spPr>
          <a:xfrm>
            <a:off x="4356067" y="842432"/>
            <a:ext cx="3479866" cy="1900767"/>
          </a:xfrm>
          <a:prstGeom prst="rect">
            <a:avLst/>
          </a:prstGeom>
        </p:spPr>
      </p:pic>
      <p:sp>
        <p:nvSpPr>
          <p:cNvPr id="8" name="TextBox 7">
            <a:extLst>
              <a:ext uri="{FF2B5EF4-FFF2-40B4-BE49-F238E27FC236}">
                <a16:creationId xmlns:a16="http://schemas.microsoft.com/office/drawing/2014/main" id="{1B3530E9-59EA-CA4A-8943-0F10715F94EB}"/>
              </a:ext>
            </a:extLst>
          </p:cNvPr>
          <p:cNvSpPr txBox="1"/>
          <p:nvPr userDrawn="1"/>
        </p:nvSpPr>
        <p:spPr>
          <a:xfrm>
            <a:off x="4625565" y="3157148"/>
            <a:ext cx="294087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kern="1200" err="1">
                <a:solidFill>
                  <a:schemeClr val="bg1"/>
                </a:solidFill>
                <a:effectLst/>
                <a:latin typeface="Arial" panose="020B0604020202020204" pitchFamily="34" charset="0"/>
                <a:ea typeface="+mn-ea"/>
                <a:cs typeface="Arial" panose="020B0604020202020204" pitchFamily="34" charset="0"/>
              </a:rPr>
              <a:t>frederick.cancer.gov</a:t>
            </a:r>
            <a:endParaRPr lang="en-US" sz="2400" kern="1200">
              <a:solidFill>
                <a:schemeClr val="bg1"/>
              </a:solidFill>
              <a:effectLst/>
              <a:latin typeface="Arial" panose="020B0604020202020204" pitchFamily="34" charset="0"/>
              <a:ea typeface="+mn-ea"/>
              <a:cs typeface="Arial" panose="020B0604020202020204" pitchFamily="34" charset="0"/>
            </a:endParaRPr>
          </a:p>
        </p:txBody>
      </p:sp>
      <p:sp>
        <p:nvSpPr>
          <p:cNvPr id="10" name="TextBox 9">
            <a:extLst>
              <a:ext uri="{FF2B5EF4-FFF2-40B4-BE49-F238E27FC236}">
                <a16:creationId xmlns:a16="http://schemas.microsoft.com/office/drawing/2014/main" id="{A94DB3D0-74FC-A140-B898-2E38B67D8618}"/>
              </a:ext>
            </a:extLst>
          </p:cNvPr>
          <p:cNvSpPr txBox="1"/>
          <p:nvPr userDrawn="1"/>
        </p:nvSpPr>
        <p:spPr>
          <a:xfrm>
            <a:off x="3202516" y="4032762"/>
            <a:ext cx="5786969" cy="523220"/>
          </a:xfrm>
          <a:prstGeom prst="rect">
            <a:avLst/>
          </a:prstGeom>
          <a:noFill/>
        </p:spPr>
        <p:txBody>
          <a:bodyPr wrap="none" rtlCol="0">
            <a:spAutoFit/>
          </a:bodyPr>
          <a:lstStyle/>
          <a:p>
            <a:pPr algn="ctr"/>
            <a:r>
              <a:rPr lang="en-US" sz="1400" kern="1200">
                <a:solidFill>
                  <a:schemeClr val="bg1"/>
                </a:solidFill>
                <a:effectLst/>
                <a:latin typeface="+mn-lt"/>
                <a:ea typeface="+mn-ea"/>
                <a:cs typeface="+mn-cs"/>
              </a:rPr>
              <a:t>The Frederick National Laboratory for Cancer Research is government owned</a:t>
            </a:r>
          </a:p>
          <a:p>
            <a:pPr algn="ctr"/>
            <a:r>
              <a:rPr lang="en-US" sz="1400" kern="1200">
                <a:solidFill>
                  <a:schemeClr val="bg1"/>
                </a:solidFill>
                <a:effectLst/>
                <a:latin typeface="+mn-lt"/>
                <a:ea typeface="+mn-ea"/>
                <a:cs typeface="+mn-cs"/>
              </a:rPr>
              <a:t>and contractor operated on behalf of the National Cancer Institute.</a:t>
            </a:r>
          </a:p>
        </p:txBody>
      </p:sp>
      <p:pic>
        <p:nvPicPr>
          <p:cNvPr id="12" name="Picture 11">
            <a:extLst>
              <a:ext uri="{FF2B5EF4-FFF2-40B4-BE49-F238E27FC236}">
                <a16:creationId xmlns:a16="http://schemas.microsoft.com/office/drawing/2014/main" id="{3553FACC-C369-9146-933B-A3AFF00FEA7C}"/>
              </a:ext>
            </a:extLst>
          </p:cNvPr>
          <p:cNvPicPr>
            <a:picLocks noChangeAspect="1"/>
          </p:cNvPicPr>
          <p:nvPr userDrawn="1"/>
        </p:nvPicPr>
        <p:blipFill>
          <a:blip r:embed="rId3"/>
          <a:stretch>
            <a:fillRect/>
          </a:stretch>
        </p:blipFill>
        <p:spPr>
          <a:xfrm>
            <a:off x="4114801" y="4969931"/>
            <a:ext cx="3962399" cy="1320800"/>
          </a:xfrm>
          <a:prstGeom prst="rect">
            <a:avLst/>
          </a:prstGeom>
        </p:spPr>
      </p:pic>
    </p:spTree>
    <p:extLst>
      <p:ext uri="{BB962C8B-B14F-4D97-AF65-F5344CB8AC3E}">
        <p14:creationId xmlns:p14="http://schemas.microsoft.com/office/powerpoint/2010/main" val="37923819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lank —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369680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One Column — Footer">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658368" y="215903"/>
            <a:ext cx="10887456" cy="622837"/>
          </a:xfrm>
        </p:spPr>
        <p:txBody>
          <a:bodyPr lIns="0" tIns="0" rIns="0" bIns="0" anchor="b">
            <a:noAutofit/>
          </a:bodyPr>
          <a:lstStyle>
            <a:lvl1pPr>
              <a:lnSpc>
                <a:spcPct val="100000"/>
              </a:lnSpc>
              <a:defRPr sz="3733" baseline="0">
                <a:solidFill>
                  <a:srgbClr val="123E57"/>
                </a:solidFill>
                <a:latin typeface="Cambria" panose="02040503050406030204" pitchFamily="18" charset="0"/>
                <a:cs typeface="Cambria" panose="02040503050406030204" pitchFamily="18" charset="0"/>
              </a:defRPr>
            </a:lvl1pPr>
          </a:lstStyle>
          <a:p>
            <a:r>
              <a:rPr lang="en-US" dirty="0"/>
              <a:t>Slide title</a:t>
            </a:r>
          </a:p>
        </p:txBody>
      </p:sp>
      <p:sp>
        <p:nvSpPr>
          <p:cNvPr id="3" name="Content Placeholder 2"/>
          <p:cNvSpPr>
            <a:spLocks noGrp="1"/>
          </p:cNvSpPr>
          <p:nvPr>
            <p:ph sz="quarter" idx="11"/>
          </p:nvPr>
        </p:nvSpPr>
        <p:spPr>
          <a:xfrm>
            <a:off x="658368" y="1426633"/>
            <a:ext cx="10887456"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53649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One Column — Footer">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658368" y="215903"/>
            <a:ext cx="10887456" cy="888997"/>
          </a:xfrm>
        </p:spPr>
        <p:txBody>
          <a:bodyPr lIns="0" tIns="0" rIns="0" bIns="0" anchor="ctr">
            <a:noAutofit/>
          </a:bodyPr>
          <a:lstStyle>
            <a:lvl1pPr>
              <a:lnSpc>
                <a:spcPct val="100000"/>
              </a:lnSpc>
              <a:defRPr sz="3733" baseline="0">
                <a:solidFill>
                  <a:srgbClr val="123E57"/>
                </a:solidFill>
                <a:latin typeface="Cambria" panose="02040503050406030204" pitchFamily="18" charset="0"/>
                <a:cs typeface="Cambria" panose="02040503050406030204" pitchFamily="18" charset="0"/>
              </a:defRPr>
            </a:lvl1pPr>
          </a:lstStyle>
          <a:p>
            <a:r>
              <a:rPr lang="en-US" dirty="0"/>
              <a:t>Slide title</a:t>
            </a:r>
          </a:p>
        </p:txBody>
      </p:sp>
      <p:sp>
        <p:nvSpPr>
          <p:cNvPr id="12" name="Text Box 14"/>
          <p:cNvSpPr txBox="1">
            <a:spLocks noChangeArrowheads="1"/>
          </p:cNvSpPr>
          <p:nvPr/>
        </p:nvSpPr>
        <p:spPr bwMode="auto">
          <a:xfrm>
            <a:off x="11529488" y="6486144"/>
            <a:ext cx="410633" cy="24384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333" b="1" dirty="0">
                <a:solidFill>
                  <a:srgbClr val="7F7F7F"/>
                </a:solidFill>
                <a:latin typeface="+mn-lt"/>
                <a:cs typeface="SapientSansRegular"/>
              </a:rPr>
              <a:t> </a:t>
            </a:r>
            <a:fld id="{4225D95B-3580-C74C-AC82-B8FCF626B418}" type="slidenum">
              <a:rPr lang="en-US" sz="1333" b="1" smtClean="0">
                <a:solidFill>
                  <a:srgbClr val="7F7F7F"/>
                </a:solidFill>
                <a:latin typeface="+mn-lt"/>
                <a:cs typeface="SapientSansRegular"/>
              </a:rPr>
              <a:pPr algn="r" fontAlgn="auto">
                <a:lnSpc>
                  <a:spcPct val="101000"/>
                </a:lnSpc>
                <a:spcBef>
                  <a:spcPct val="50000"/>
                </a:spcBef>
                <a:spcAft>
                  <a:spcPts val="0"/>
                </a:spcAft>
                <a:defRPr/>
              </a:pPr>
              <a:t>‹#›</a:t>
            </a:fld>
            <a:endParaRPr lang="en-US" sz="1333" b="1" dirty="0">
              <a:solidFill>
                <a:srgbClr val="7F7F7F"/>
              </a:solidFill>
              <a:latin typeface="+mn-lt"/>
              <a:cs typeface="SapientSansRegular"/>
            </a:endParaRPr>
          </a:p>
        </p:txBody>
      </p:sp>
      <p:pic>
        <p:nvPicPr>
          <p:cNvPr id="15" name="Picture 14" descr="NCI-Logo-Gray-Knock-NEW.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6486144"/>
            <a:ext cx="2555851" cy="243840"/>
          </a:xfrm>
          <a:prstGeom prst="rect">
            <a:avLst/>
          </a:prstGeom>
        </p:spPr>
      </p:pic>
      <p:cxnSp>
        <p:nvCxnSpPr>
          <p:cNvPr id="6" name="Straight Connector 5"/>
          <p:cNvCxnSpPr/>
          <p:nvPr/>
        </p:nvCxnSpPr>
        <p:spPr>
          <a:xfrm>
            <a:off x="152400" y="1206204"/>
            <a:ext cx="11811000" cy="0"/>
          </a:xfrm>
          <a:prstGeom prst="line">
            <a:avLst/>
          </a:prstGeom>
          <a:ln w="31750" cmpd="thickThi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609600" y="1104900"/>
            <a:ext cx="10972800" cy="0"/>
          </a:xfrm>
          <a:prstGeom prst="line">
            <a:avLst/>
          </a:prstGeom>
          <a:ln w="1905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6683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C983A-ADCB-43A4-AE1D-9E4EBB5705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63CD0D-E4F1-4B52-AC6E-8CF7A1836874}"/>
              </a:ext>
            </a:extLst>
          </p:cNvPr>
          <p:cNvSpPr>
            <a:spLocks noGrp="1"/>
          </p:cNvSpPr>
          <p:nvPr>
            <p:ph type="dt" sz="half" idx="10"/>
          </p:nvPr>
        </p:nvSpPr>
        <p:spPr/>
        <p:txBody>
          <a:bodyPr/>
          <a:lstStyle/>
          <a:p>
            <a:fld id="{367E7FD6-3AA6-425A-AC04-3BC0EAB2D5D6}" type="datetimeFigureOut">
              <a:rPr lang="en-US" smtClean="0"/>
              <a:t>11/23/2022</a:t>
            </a:fld>
            <a:endParaRPr lang="en-US"/>
          </a:p>
        </p:txBody>
      </p:sp>
      <p:sp>
        <p:nvSpPr>
          <p:cNvPr id="4" name="Footer Placeholder 3">
            <a:extLst>
              <a:ext uri="{FF2B5EF4-FFF2-40B4-BE49-F238E27FC236}">
                <a16:creationId xmlns:a16="http://schemas.microsoft.com/office/drawing/2014/main" id="{946B820C-AF32-48EE-92F8-41AC91F323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774FB-8CF9-4827-B88D-CD6E5310B84B}"/>
              </a:ext>
            </a:extLst>
          </p:cNvPr>
          <p:cNvSpPr>
            <a:spLocks noGrp="1"/>
          </p:cNvSpPr>
          <p:nvPr>
            <p:ph type="sldNum" sz="quarter" idx="12"/>
          </p:nvPr>
        </p:nvSpPr>
        <p:spPr/>
        <p:txBody>
          <a:bodyPr/>
          <a:lstStyle/>
          <a:p>
            <a:fld id="{45A04CB4-5900-4D2D-9FE5-4DC1A44F9325}" type="slidenum">
              <a:rPr lang="en-US" smtClean="0"/>
              <a:t>‹#›</a:t>
            </a:fld>
            <a:endParaRPr lang="en-US"/>
          </a:p>
        </p:txBody>
      </p:sp>
    </p:spTree>
    <p:extLst>
      <p:ext uri="{BB962C8B-B14F-4D97-AF65-F5344CB8AC3E}">
        <p14:creationId xmlns:p14="http://schemas.microsoft.com/office/powerpoint/2010/main" val="31654879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olumn Right —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658368" y="415546"/>
            <a:ext cx="10887456" cy="423193"/>
          </a:xfrm>
        </p:spPr>
        <p:txBody>
          <a:bodyPr lIns="0" tIns="0" rIns="0" bIns="0" anchor="b">
            <a:noAutofit/>
          </a:bodyPr>
          <a:lstStyle>
            <a:lvl1pPr>
              <a:lnSpc>
                <a:spcPct val="90000"/>
              </a:lnSpc>
              <a:defRPr sz="3200" baseline="0">
                <a:solidFill>
                  <a:srgbClr val="123E57"/>
                </a:solidFill>
                <a:latin typeface="Cambria" panose="02040503050406030204" pitchFamily="18" charset="0"/>
                <a:cs typeface="Cambria" panose="02040503050406030204" pitchFamily="18" charset="0"/>
              </a:defRPr>
            </a:lvl1pPr>
          </a:lstStyle>
          <a:p>
            <a:r>
              <a:rPr lang="en-US" dirty="0"/>
              <a:t>Slide title</a:t>
            </a:r>
          </a:p>
        </p:txBody>
      </p:sp>
      <p:sp>
        <p:nvSpPr>
          <p:cNvPr id="6" name="Content Placeholder 2"/>
          <p:cNvSpPr>
            <a:spLocks noGrp="1"/>
          </p:cNvSpPr>
          <p:nvPr>
            <p:ph sz="quarter" idx="11"/>
          </p:nvPr>
        </p:nvSpPr>
        <p:spPr>
          <a:xfrm>
            <a:off x="6067978" y="1426633"/>
            <a:ext cx="5477849" cy="480060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4"/>
          <p:cNvSpPr>
            <a:spLocks noGrp="1"/>
          </p:cNvSpPr>
          <p:nvPr>
            <p:ph sz="quarter" idx="12"/>
          </p:nvPr>
        </p:nvSpPr>
        <p:spPr>
          <a:xfrm>
            <a:off x="658372" y="1426633"/>
            <a:ext cx="5196417" cy="4800600"/>
          </a:xfrm>
        </p:spPr>
        <p:txBody>
          <a:bodyPr anchor="ctr"/>
          <a:lstStyle>
            <a:lvl1pPr marL="0" indent="0" algn="ctr">
              <a:buFontTx/>
              <a:buNone/>
              <a:defRPr/>
            </a:lvl1pPr>
          </a:lstStyle>
          <a:p>
            <a:pPr lvl="0"/>
            <a:r>
              <a:rPr lang="en-US"/>
              <a:t>Click to edit Master text styles</a:t>
            </a:r>
          </a:p>
        </p:txBody>
      </p:sp>
    </p:spTree>
    <p:extLst>
      <p:ext uri="{BB962C8B-B14F-4D97-AF65-F5344CB8AC3E}">
        <p14:creationId xmlns:p14="http://schemas.microsoft.com/office/powerpoint/2010/main" val="3126491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 Footer">
  <p:cSld name="One Column — Footer">
    <p:spTree>
      <p:nvGrpSpPr>
        <p:cNvPr id="1" name="Shape 226"/>
        <p:cNvGrpSpPr/>
        <p:nvPr/>
      </p:nvGrpSpPr>
      <p:grpSpPr>
        <a:xfrm>
          <a:off x="0" y="0"/>
          <a:ext cx="0" cy="0"/>
          <a:chOff x="0" y="0"/>
          <a:chExt cx="0" cy="0"/>
        </a:xfrm>
      </p:grpSpPr>
      <p:sp>
        <p:nvSpPr>
          <p:cNvPr id="227" name="Google Shape;227;p44"/>
          <p:cNvSpPr txBox="1">
            <a:spLocks noGrp="1"/>
          </p:cNvSpPr>
          <p:nvPr>
            <p:ph type="title"/>
          </p:nvPr>
        </p:nvSpPr>
        <p:spPr>
          <a:xfrm>
            <a:off x="658368" y="415546"/>
            <a:ext cx="10887456" cy="423193"/>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rgbClr val="123E57"/>
              </a:buClr>
              <a:buSzPts val="2400"/>
              <a:buFont typeface="Calibri"/>
              <a:buNone/>
              <a:defRPr sz="3200">
                <a:solidFill>
                  <a:srgbClr val="123E57"/>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0" name="Google Shape;230;p44"/>
          <p:cNvSpPr txBox="1">
            <a:spLocks noGrp="1"/>
          </p:cNvSpPr>
          <p:nvPr>
            <p:ph type="body" idx="1"/>
          </p:nvPr>
        </p:nvSpPr>
        <p:spPr>
          <a:xfrm>
            <a:off x="658368" y="1426633"/>
            <a:ext cx="10887456" cy="4800600"/>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9995294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0"/>
            <a:ext cx="5384800" cy="4547937"/>
          </a:xfrm>
        </p:spPr>
        <p:txBody>
          <a:bodyPr/>
          <a:lstStyle>
            <a:lvl1pPr marL="455613" indent="-455613">
              <a:buClr>
                <a:srgbClr val="9AD100"/>
              </a:buClr>
              <a:buFont typeface="Wingdings" panose="05000000000000000000" pitchFamily="2" charset="2"/>
              <a:buChar char="§"/>
              <a:defRPr sz="3200">
                <a:solidFill>
                  <a:srgbClr val="381C4D"/>
                </a:solidFill>
              </a:defRPr>
            </a:lvl1pPr>
            <a:lvl2pPr marL="989013" indent="-379413">
              <a:buClr>
                <a:srgbClr val="9AD100"/>
              </a:buClr>
              <a:buFont typeface="Courier New" panose="02070309020205020404" pitchFamily="49" charset="0"/>
              <a:buChar char="o"/>
              <a:defRPr sz="2800">
                <a:solidFill>
                  <a:srgbClr val="381C4D"/>
                </a:solidFill>
              </a:defRPr>
            </a:lvl2pPr>
            <a:lvl3pPr marL="1522413" indent="-303213">
              <a:buClr>
                <a:srgbClr val="9AD100"/>
              </a:buClr>
              <a:buFont typeface="Wingdings" panose="05000000000000000000" pitchFamily="2" charset="2"/>
              <a:buChar char="§"/>
              <a:defRPr sz="2400">
                <a:solidFill>
                  <a:srgbClr val="381C4D"/>
                </a:solidFill>
              </a:defRPr>
            </a:lvl3pPr>
            <a:lvl4pPr marL="2132013" indent="-303213">
              <a:buClr>
                <a:srgbClr val="9AD100"/>
              </a:buClr>
              <a:buFont typeface="Courier New" panose="02070309020205020404" pitchFamily="49" charset="0"/>
              <a:buChar char="o"/>
              <a:defRPr sz="2000">
                <a:solidFill>
                  <a:srgbClr val="381C4D"/>
                </a:solidFill>
              </a:defRPr>
            </a:lvl4pPr>
            <a:lvl5pPr marL="2741613" indent="-303213">
              <a:buClr>
                <a:srgbClr val="9AD100"/>
              </a:buClr>
              <a:buFont typeface="Wingdings" panose="05000000000000000000" pitchFamily="2" charset="2"/>
              <a:buChar char="§"/>
              <a:defRPr sz="1800">
                <a:solidFill>
                  <a:srgbClr val="381C4D"/>
                </a:solidFil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itle 1">
            <a:extLst>
              <a:ext uri="{FF2B5EF4-FFF2-40B4-BE49-F238E27FC236}">
                <a16:creationId xmlns:a16="http://schemas.microsoft.com/office/drawing/2014/main" id="{1788C75A-8B38-447C-801E-3C16E90D3477}"/>
              </a:ext>
            </a:extLst>
          </p:cNvPr>
          <p:cNvSpPr>
            <a:spLocks noGrp="1"/>
          </p:cNvSpPr>
          <p:nvPr>
            <p:ph type="title" hasCustomPrompt="1"/>
          </p:nvPr>
        </p:nvSpPr>
        <p:spPr>
          <a:xfrm>
            <a:off x="609759" y="227013"/>
            <a:ext cx="11036371" cy="1143000"/>
          </a:xfrm>
        </p:spPr>
        <p:txBody>
          <a:bodyPr/>
          <a:lstStyle>
            <a:lvl1pPr>
              <a:defRPr sz="4000" b="0">
                <a:solidFill>
                  <a:srgbClr val="381C4D"/>
                </a:solidFill>
              </a:defRPr>
            </a:lvl1pPr>
          </a:lstStyle>
          <a:p>
            <a:r>
              <a:rPr lang="en-US" dirty="0"/>
              <a:t>Click to edit master title style</a:t>
            </a:r>
          </a:p>
        </p:txBody>
      </p:sp>
      <p:sp>
        <p:nvSpPr>
          <p:cNvPr id="12" name="Rectangle 11">
            <a:extLst>
              <a:ext uri="{FF2B5EF4-FFF2-40B4-BE49-F238E27FC236}">
                <a16:creationId xmlns:a16="http://schemas.microsoft.com/office/drawing/2014/main" id="{5E8875D6-07B4-4A49-AB7D-28BB5496FFB6}"/>
              </a:ext>
            </a:extLst>
          </p:cNvPr>
          <p:cNvSpPr/>
          <p:nvPr userDrawn="1"/>
        </p:nvSpPr>
        <p:spPr>
          <a:xfrm>
            <a:off x="455007" y="509091"/>
            <a:ext cx="45719" cy="573947"/>
          </a:xfrm>
          <a:prstGeom prst="rect">
            <a:avLst/>
          </a:prstGeom>
          <a:solidFill>
            <a:srgbClr val="9AD100"/>
          </a:solidFill>
          <a:ln>
            <a:solidFill>
              <a:srgbClr val="9AD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2626"/>
              </a:solidFill>
            </a:endParaRPr>
          </a:p>
        </p:txBody>
      </p:sp>
      <p:sp>
        <p:nvSpPr>
          <p:cNvPr id="14" name="Footer Placeholder 4">
            <a:extLst>
              <a:ext uri="{FF2B5EF4-FFF2-40B4-BE49-F238E27FC236}">
                <a16:creationId xmlns:a16="http://schemas.microsoft.com/office/drawing/2014/main" id="{E3B3EC35-BB46-4D82-9362-BF241BD1FAED}"/>
              </a:ext>
            </a:extLst>
          </p:cNvPr>
          <p:cNvSpPr>
            <a:spLocks noGrp="1"/>
          </p:cNvSpPr>
          <p:nvPr>
            <p:ph type="ftr" sz="quarter" idx="11"/>
          </p:nvPr>
        </p:nvSpPr>
        <p:spPr>
          <a:xfrm>
            <a:off x="125650" y="6400979"/>
            <a:ext cx="2960754" cy="312196"/>
          </a:xfrm>
          <a:prstGeom prst="rect">
            <a:avLst/>
          </a:prstGeom>
        </p:spPr>
        <p:txBody>
          <a:bodyPr/>
          <a:lstStyle>
            <a:lvl1pPr algn="l">
              <a:defRPr sz="1200" b="0">
                <a:solidFill>
                  <a:srgbClr val="381C4D"/>
                </a:solidFill>
              </a:defRPr>
            </a:lvl1pPr>
          </a:lstStyle>
          <a:p>
            <a:pPr>
              <a:defRPr/>
            </a:pPr>
            <a:r>
              <a:rPr lang="en-US" dirty="0"/>
              <a:t>SIIM.ORG | #CMIMI21 | @</a:t>
            </a:r>
            <a:r>
              <a:rPr lang="en-US" dirty="0" err="1"/>
              <a:t>SIIM_Tweets</a:t>
            </a:r>
            <a:endParaRPr lang="en-US" dirty="0"/>
          </a:p>
        </p:txBody>
      </p:sp>
      <p:sp>
        <p:nvSpPr>
          <p:cNvPr id="8" name="Content Placeholder 2">
            <a:extLst>
              <a:ext uri="{FF2B5EF4-FFF2-40B4-BE49-F238E27FC236}">
                <a16:creationId xmlns:a16="http://schemas.microsoft.com/office/drawing/2014/main" id="{D6A5A756-5F95-465B-9371-CA677D74F4ED}"/>
              </a:ext>
            </a:extLst>
          </p:cNvPr>
          <p:cNvSpPr>
            <a:spLocks noGrp="1"/>
          </p:cNvSpPr>
          <p:nvPr>
            <p:ph sz="half" idx="12"/>
          </p:nvPr>
        </p:nvSpPr>
        <p:spPr>
          <a:xfrm>
            <a:off x="6261330" y="1600200"/>
            <a:ext cx="5384800" cy="4547937"/>
          </a:xfrm>
        </p:spPr>
        <p:txBody>
          <a:bodyPr/>
          <a:lstStyle>
            <a:lvl1pPr marL="455613" indent="-455613">
              <a:buClr>
                <a:srgbClr val="9AD100"/>
              </a:buClr>
              <a:buFont typeface="Wingdings" panose="05000000000000000000" pitchFamily="2" charset="2"/>
              <a:buChar char="§"/>
              <a:defRPr sz="3200">
                <a:solidFill>
                  <a:srgbClr val="381C4D"/>
                </a:solidFill>
              </a:defRPr>
            </a:lvl1pPr>
            <a:lvl2pPr marL="989013" indent="-379413">
              <a:buClr>
                <a:srgbClr val="9AD100"/>
              </a:buClr>
              <a:buFont typeface="Courier New" panose="02070309020205020404" pitchFamily="49" charset="0"/>
              <a:buChar char="o"/>
              <a:defRPr sz="2800">
                <a:solidFill>
                  <a:srgbClr val="381C4D"/>
                </a:solidFill>
              </a:defRPr>
            </a:lvl2pPr>
            <a:lvl3pPr marL="1522413" indent="-303213">
              <a:buClr>
                <a:srgbClr val="9AD100"/>
              </a:buClr>
              <a:buFont typeface="Wingdings" panose="05000000000000000000" pitchFamily="2" charset="2"/>
              <a:buChar char="§"/>
              <a:defRPr sz="2400">
                <a:solidFill>
                  <a:srgbClr val="381C4D"/>
                </a:solidFill>
              </a:defRPr>
            </a:lvl3pPr>
            <a:lvl4pPr marL="2132013" indent="-303213">
              <a:buClr>
                <a:srgbClr val="9AD100"/>
              </a:buClr>
              <a:buFont typeface="Courier New" panose="02070309020205020404" pitchFamily="49" charset="0"/>
              <a:buChar char="o"/>
              <a:defRPr sz="2000">
                <a:solidFill>
                  <a:srgbClr val="381C4D"/>
                </a:solidFill>
              </a:defRPr>
            </a:lvl4pPr>
            <a:lvl5pPr marL="2741613" indent="-303213">
              <a:buClr>
                <a:srgbClr val="9AD100"/>
              </a:buClr>
              <a:buFont typeface="Wingdings" panose="05000000000000000000" pitchFamily="2" charset="2"/>
              <a:buChar char="§"/>
              <a:defRPr sz="1800">
                <a:solidFill>
                  <a:srgbClr val="381C4D"/>
                </a:solidFil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Logo&#10;&#10;Description automatically generated">
            <a:extLst>
              <a:ext uri="{FF2B5EF4-FFF2-40B4-BE49-F238E27FC236}">
                <a16:creationId xmlns:a16="http://schemas.microsoft.com/office/drawing/2014/main" id="{41F91C57-7FA9-C542-8DA7-A65ADD7B50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45246" y="6182602"/>
            <a:ext cx="902806" cy="616993"/>
          </a:xfrm>
          <a:prstGeom prst="rect">
            <a:avLst/>
          </a:prstGeom>
        </p:spPr>
      </p:pic>
    </p:spTree>
    <p:extLst>
      <p:ext uri="{BB962C8B-B14F-4D97-AF65-F5344CB8AC3E}">
        <p14:creationId xmlns:p14="http://schemas.microsoft.com/office/powerpoint/2010/main" val="4141555192"/>
      </p:ext>
    </p:extLst>
  </p:cSld>
  <p:clrMapOvr>
    <a:masterClrMapping/>
  </p:clrMapOvr>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7864829-7593-4A12-A98A-63583E17EB7F}"/>
              </a:ext>
            </a:extLst>
          </p:cNvPr>
          <p:cNvSpPr/>
          <p:nvPr userDrawn="1"/>
        </p:nvSpPr>
        <p:spPr>
          <a:xfrm>
            <a:off x="10350611" y="-3"/>
            <a:ext cx="1719724" cy="1522591"/>
          </a:xfrm>
          <a:prstGeom prst="ellipse">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800"/>
          </a:p>
        </p:txBody>
      </p:sp>
      <p:sp>
        <p:nvSpPr>
          <p:cNvPr id="16" name="Title 1">
            <a:extLst>
              <a:ext uri="{FF2B5EF4-FFF2-40B4-BE49-F238E27FC236}">
                <a16:creationId xmlns:a16="http://schemas.microsoft.com/office/drawing/2014/main" id="{6760CCF5-DFF3-49C5-8CAB-8177E0D91B1C}"/>
              </a:ext>
            </a:extLst>
          </p:cNvPr>
          <p:cNvSpPr>
            <a:spLocks noGrp="1"/>
          </p:cNvSpPr>
          <p:nvPr>
            <p:ph type="title" hasCustomPrompt="1"/>
          </p:nvPr>
        </p:nvSpPr>
        <p:spPr>
          <a:xfrm>
            <a:off x="609760" y="227013"/>
            <a:ext cx="10972482" cy="1143000"/>
          </a:xfrm>
        </p:spPr>
        <p:txBody>
          <a:bodyPr/>
          <a:lstStyle>
            <a:lvl1pPr>
              <a:defRPr sz="4000" b="0">
                <a:solidFill>
                  <a:srgbClr val="381C4D"/>
                </a:solidFill>
              </a:defRPr>
            </a:lvl1pPr>
          </a:lstStyle>
          <a:p>
            <a:r>
              <a:rPr lang="en-US" dirty="0"/>
              <a:t>Click to edit master title style</a:t>
            </a:r>
          </a:p>
        </p:txBody>
      </p:sp>
      <p:sp>
        <p:nvSpPr>
          <p:cNvPr id="14" name="Rectangle 13">
            <a:extLst>
              <a:ext uri="{FF2B5EF4-FFF2-40B4-BE49-F238E27FC236}">
                <a16:creationId xmlns:a16="http://schemas.microsoft.com/office/drawing/2014/main" id="{E4E89945-CB69-4CD1-8378-891FFDE6FA75}"/>
              </a:ext>
            </a:extLst>
          </p:cNvPr>
          <p:cNvSpPr/>
          <p:nvPr userDrawn="1"/>
        </p:nvSpPr>
        <p:spPr>
          <a:xfrm>
            <a:off x="455007" y="509091"/>
            <a:ext cx="45719" cy="573947"/>
          </a:xfrm>
          <a:prstGeom prst="rect">
            <a:avLst/>
          </a:prstGeom>
          <a:solidFill>
            <a:srgbClr val="9AD100"/>
          </a:solidFill>
          <a:ln>
            <a:solidFill>
              <a:srgbClr val="9AD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62626"/>
              </a:solidFill>
            </a:endParaRPr>
          </a:p>
        </p:txBody>
      </p:sp>
      <p:sp>
        <p:nvSpPr>
          <p:cNvPr id="10" name="Text Placeholder 2">
            <a:extLst>
              <a:ext uri="{FF2B5EF4-FFF2-40B4-BE49-F238E27FC236}">
                <a16:creationId xmlns:a16="http://schemas.microsoft.com/office/drawing/2014/main" id="{12957395-102E-42DC-BF9F-5782544A7320}"/>
              </a:ext>
            </a:extLst>
          </p:cNvPr>
          <p:cNvSpPr>
            <a:spLocks noGrp="1"/>
          </p:cNvSpPr>
          <p:nvPr>
            <p:ph idx="1"/>
          </p:nvPr>
        </p:nvSpPr>
        <p:spPr bwMode="auto">
          <a:xfrm>
            <a:off x="609760" y="1600202"/>
            <a:ext cx="10972482" cy="4429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a:buClr>
                <a:srgbClr val="9AD100"/>
              </a:buClr>
              <a:defRPr>
                <a:solidFill>
                  <a:srgbClr val="381C4D"/>
                </a:solidFill>
              </a:defRPr>
            </a:lvl1pPr>
            <a:lvl2pPr>
              <a:buClr>
                <a:srgbClr val="9AD100"/>
              </a:buClr>
              <a:defRPr>
                <a:solidFill>
                  <a:srgbClr val="381C4D"/>
                </a:solidFill>
              </a:defRPr>
            </a:lvl2pPr>
            <a:lvl3pPr>
              <a:buClr>
                <a:srgbClr val="9AD100"/>
              </a:buClr>
              <a:defRPr>
                <a:solidFill>
                  <a:srgbClr val="381C4D"/>
                </a:solidFill>
              </a:defRPr>
            </a:lvl3pPr>
            <a:lvl4pPr>
              <a:buClr>
                <a:srgbClr val="9AD100"/>
              </a:buClr>
              <a:defRPr>
                <a:solidFill>
                  <a:srgbClr val="381C4D"/>
                </a:solidFill>
              </a:defRPr>
            </a:lvl4pPr>
            <a:lvl5pPr>
              <a:buClr>
                <a:srgbClr val="9AD100"/>
              </a:buClr>
              <a:defRPr>
                <a:solidFill>
                  <a:srgbClr val="381C4D"/>
                </a:solidFill>
              </a:defRPr>
            </a:lvl5p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8" name="Footer Placeholder 4">
            <a:extLst>
              <a:ext uri="{FF2B5EF4-FFF2-40B4-BE49-F238E27FC236}">
                <a16:creationId xmlns:a16="http://schemas.microsoft.com/office/drawing/2014/main" id="{8F927FB9-2D50-4D77-B164-29FEE251DC1E}"/>
              </a:ext>
            </a:extLst>
          </p:cNvPr>
          <p:cNvSpPr>
            <a:spLocks noGrp="1"/>
          </p:cNvSpPr>
          <p:nvPr>
            <p:ph type="ftr" sz="quarter" idx="11"/>
          </p:nvPr>
        </p:nvSpPr>
        <p:spPr>
          <a:xfrm>
            <a:off x="125650" y="6400979"/>
            <a:ext cx="2960754" cy="312196"/>
          </a:xfrm>
          <a:prstGeom prst="rect">
            <a:avLst/>
          </a:prstGeom>
        </p:spPr>
        <p:txBody>
          <a:bodyPr/>
          <a:lstStyle>
            <a:lvl1pPr algn="l">
              <a:defRPr sz="1200" b="0">
                <a:solidFill>
                  <a:srgbClr val="381C4D"/>
                </a:solidFill>
              </a:defRPr>
            </a:lvl1pPr>
          </a:lstStyle>
          <a:p>
            <a:pPr>
              <a:defRPr/>
            </a:pPr>
            <a:r>
              <a:rPr lang="en-US" dirty="0"/>
              <a:t>SIIM.ORG | #CMIMI21 | @</a:t>
            </a:r>
            <a:r>
              <a:rPr lang="en-US" dirty="0" err="1"/>
              <a:t>SIIM_Tweets</a:t>
            </a:r>
            <a:endParaRPr lang="en-US" dirty="0"/>
          </a:p>
        </p:txBody>
      </p:sp>
      <p:pic>
        <p:nvPicPr>
          <p:cNvPr id="11" name="Picture 10" descr="Logo&#10;&#10;Description automatically generated">
            <a:extLst>
              <a:ext uri="{FF2B5EF4-FFF2-40B4-BE49-F238E27FC236}">
                <a16:creationId xmlns:a16="http://schemas.microsoft.com/office/drawing/2014/main" id="{829DED70-EB9A-7B4B-A221-380E86F56A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45246" y="6182602"/>
            <a:ext cx="902806" cy="616993"/>
          </a:xfrm>
          <a:prstGeom prst="rect">
            <a:avLst/>
          </a:prstGeom>
        </p:spPr>
      </p:pic>
    </p:spTree>
    <p:extLst>
      <p:ext uri="{BB962C8B-B14F-4D97-AF65-F5344CB8AC3E}">
        <p14:creationId xmlns:p14="http://schemas.microsoft.com/office/powerpoint/2010/main" val="1364718386"/>
      </p:ext>
    </p:extLst>
  </p:cSld>
  <p:clrMapOvr>
    <a:masterClrMapping/>
  </p:clrMapOvr>
  <p:extLst>
    <p:ext uri="{DCECCB84-F9BA-43D5-87BE-67443E8EF086}">
      <p15:sldGuideLst xmlns:p15="http://schemas.microsoft.com/office/powerpoint/2012/main">
        <p15:guide id="1" orient="horz" pos="4224">
          <p15:clr>
            <a:srgbClr val="FBAE40"/>
          </p15:clr>
        </p15:guide>
        <p15:guide id="2" pos="383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Dar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36F4FF-5EF5-CB4E-8F3D-CEC39A1715BD}"/>
              </a:ext>
            </a:extLst>
          </p:cNvPr>
          <p:cNvSpPr/>
          <p:nvPr userDrawn="1"/>
        </p:nvSpPr>
        <p:spPr>
          <a:xfrm>
            <a:off x="0" y="2349"/>
            <a:ext cx="12192000" cy="15407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15C489-5A3D-4D48-B82B-15FEEB47F1EC}"/>
              </a:ext>
            </a:extLst>
          </p:cNvPr>
          <p:cNvSpPr>
            <a:spLocks noGrp="1"/>
          </p:cNvSpPr>
          <p:nvPr>
            <p:ph type="title"/>
          </p:nvPr>
        </p:nvSpPr>
        <p:spPr>
          <a:xfrm>
            <a:off x="1691013" y="202286"/>
            <a:ext cx="10246292" cy="1325563"/>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pic>
        <p:nvPicPr>
          <p:cNvPr id="11" name="Picture 10" descr="Icon&#10;&#10;Description automatically generated">
            <a:extLst>
              <a:ext uri="{FF2B5EF4-FFF2-40B4-BE49-F238E27FC236}">
                <a16:creationId xmlns:a16="http://schemas.microsoft.com/office/drawing/2014/main" id="{F84B1CD7-7FF9-A14B-AC20-DF664FF5B584}"/>
              </a:ext>
            </a:extLst>
          </p:cNvPr>
          <p:cNvPicPr>
            <a:picLocks noChangeAspect="1"/>
          </p:cNvPicPr>
          <p:nvPr userDrawn="1"/>
        </p:nvPicPr>
        <p:blipFill rotWithShape="1">
          <a:blip r:embed="rId2"/>
          <a:srcRect t="32961" b="31133"/>
          <a:stretch/>
        </p:blipFill>
        <p:spPr>
          <a:xfrm>
            <a:off x="0" y="0"/>
            <a:ext cx="4157005" cy="1543050"/>
          </a:xfrm>
          <a:prstGeom prst="rect">
            <a:avLst/>
          </a:prstGeom>
        </p:spPr>
      </p:pic>
    </p:spTree>
    <p:extLst>
      <p:ext uri="{BB962C8B-B14F-4D97-AF65-F5344CB8AC3E}">
        <p14:creationId xmlns:p14="http://schemas.microsoft.com/office/powerpoint/2010/main" val="19880004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One Column — No Footer">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658368" y="203202"/>
            <a:ext cx="10887456" cy="635537"/>
          </a:xfrm>
        </p:spPr>
        <p:txBody>
          <a:bodyPr lIns="0" tIns="0" rIns="0" bIns="0" anchor="b">
            <a:noAutofit/>
          </a:bodyPr>
          <a:lstStyle>
            <a:lvl1pPr>
              <a:lnSpc>
                <a:spcPct val="90000"/>
              </a:lnSpc>
              <a:defRPr sz="3733" baseline="0">
                <a:solidFill>
                  <a:srgbClr val="123E57"/>
                </a:solidFill>
                <a:latin typeface="Cambria" panose="02040503050406030204" pitchFamily="18" charset="0"/>
                <a:cs typeface="Cambria" panose="02040503050406030204" pitchFamily="18" charset="0"/>
              </a:defRPr>
            </a:lvl1pPr>
          </a:lstStyle>
          <a:p>
            <a:r>
              <a:rPr lang="en-US" dirty="0"/>
              <a:t>Slide title</a:t>
            </a:r>
          </a:p>
        </p:txBody>
      </p:sp>
      <p:sp>
        <p:nvSpPr>
          <p:cNvPr id="12" name="Text Box 14"/>
          <p:cNvSpPr txBox="1">
            <a:spLocks noChangeArrowheads="1"/>
          </p:cNvSpPr>
          <p:nvPr/>
        </p:nvSpPr>
        <p:spPr bwMode="auto">
          <a:xfrm>
            <a:off x="11529488" y="6486144"/>
            <a:ext cx="410633" cy="24384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marL="0" marR="0" lvl="0" indent="0" algn="r" defTabSz="912813" rtl="0" eaLnBrk="0" fontAlgn="auto" latinLnBrk="0" hangingPunct="0">
              <a:lnSpc>
                <a:spcPct val="101000"/>
              </a:lnSpc>
              <a:spcBef>
                <a:spcPct val="50000"/>
              </a:spcBef>
              <a:spcAft>
                <a:spcPts val="0"/>
              </a:spcAft>
              <a:buClrTx/>
              <a:buSzTx/>
              <a:buFontTx/>
              <a:buNone/>
              <a:tabLst>
                <a:tab pos="11025188" algn="r"/>
              </a:tabLst>
              <a:defRPr/>
            </a:pPr>
            <a:r>
              <a:rPr kumimoji="0" lang="en-US" sz="1333" b="1" i="0" u="none" strike="noStrike" kern="1200" cap="none" spc="0" normalizeH="0" baseline="0" noProof="0" dirty="0">
                <a:ln>
                  <a:noFill/>
                </a:ln>
                <a:solidFill>
                  <a:srgbClr val="7F7F7F"/>
                </a:solidFill>
                <a:effectLst/>
                <a:uLnTx/>
                <a:uFillTx/>
                <a:latin typeface="Arial"/>
                <a:ea typeface="ＭＳ Ｐゴシック" charset="0"/>
                <a:cs typeface="SapientSansRegular"/>
              </a:rPr>
              <a:t> </a:t>
            </a:r>
            <a:fld id="{4225D95B-3580-C74C-AC82-B8FCF626B418}" type="slidenum">
              <a:rPr kumimoji="0" lang="en-US" sz="1333" b="1" i="0" u="none" strike="noStrike" kern="1200" cap="none" spc="0" normalizeH="0" baseline="0" noProof="0" smtClean="0">
                <a:ln>
                  <a:noFill/>
                </a:ln>
                <a:solidFill>
                  <a:srgbClr val="7F7F7F"/>
                </a:solidFill>
                <a:effectLst/>
                <a:uLnTx/>
                <a:uFillTx/>
                <a:latin typeface="Arial"/>
                <a:ea typeface="ＭＳ Ｐゴシック" charset="0"/>
                <a:cs typeface="SapientSansRegular"/>
              </a:rPr>
              <a:pPr marL="0" marR="0" lvl="0" indent="0" algn="r" defTabSz="912813" rtl="0" eaLnBrk="0" fontAlgn="auto" latinLnBrk="0" hangingPunct="0">
                <a:lnSpc>
                  <a:spcPct val="101000"/>
                </a:lnSpc>
                <a:spcBef>
                  <a:spcPct val="50000"/>
                </a:spcBef>
                <a:spcAft>
                  <a:spcPts val="0"/>
                </a:spcAft>
                <a:buClrTx/>
                <a:buSzTx/>
                <a:buFontTx/>
                <a:buNone/>
                <a:tabLst>
                  <a:tab pos="11025188" algn="r"/>
                </a:tabLst>
                <a:defRPr/>
              </a:pPr>
              <a:t>‹#›</a:t>
            </a:fld>
            <a:endParaRPr kumimoji="0" lang="en-US" sz="1333" b="1" i="0" u="none" strike="noStrike" kern="1200" cap="none" spc="0" normalizeH="0" baseline="0" noProof="0" dirty="0">
              <a:ln>
                <a:noFill/>
              </a:ln>
              <a:solidFill>
                <a:srgbClr val="7F7F7F"/>
              </a:solidFill>
              <a:effectLst/>
              <a:uLnTx/>
              <a:uFillTx/>
              <a:latin typeface="Arial"/>
              <a:ea typeface="ＭＳ Ｐゴシック" charset="0"/>
              <a:cs typeface="SapientSansRegular"/>
            </a:endParaRPr>
          </a:p>
        </p:txBody>
      </p:sp>
      <p:sp>
        <p:nvSpPr>
          <p:cNvPr id="5" name="Content Placeholder 2"/>
          <p:cNvSpPr>
            <a:spLocks noGrp="1"/>
          </p:cNvSpPr>
          <p:nvPr>
            <p:ph sz="quarter" idx="11"/>
          </p:nvPr>
        </p:nvSpPr>
        <p:spPr>
          <a:xfrm>
            <a:off x="658368" y="1426633"/>
            <a:ext cx="10887456"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597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Left an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36F4FF-5EF5-CB4E-8F3D-CEC39A1715BD}"/>
              </a:ext>
            </a:extLst>
          </p:cNvPr>
          <p:cNvSpPr/>
          <p:nvPr userDrawn="1"/>
        </p:nvSpPr>
        <p:spPr>
          <a:xfrm>
            <a:off x="0" y="2349"/>
            <a:ext cx="12192000" cy="15407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15C489-5A3D-4D48-B82B-15FEEB47F1EC}"/>
              </a:ext>
            </a:extLst>
          </p:cNvPr>
          <p:cNvSpPr>
            <a:spLocks noGrp="1"/>
          </p:cNvSpPr>
          <p:nvPr>
            <p:ph type="title"/>
          </p:nvPr>
        </p:nvSpPr>
        <p:spPr>
          <a:xfrm>
            <a:off x="1691013" y="202286"/>
            <a:ext cx="10246292" cy="1325563"/>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09FFCBA-C89D-A94C-B45D-4798DBF2CD07}"/>
              </a:ext>
            </a:extLst>
          </p:cNvPr>
          <p:cNvSpPr>
            <a:spLocks noGrp="1"/>
          </p:cNvSpPr>
          <p:nvPr>
            <p:ph idx="1"/>
          </p:nvPr>
        </p:nvSpPr>
        <p:spPr>
          <a:xfrm>
            <a:off x="5181600" y="1825625"/>
            <a:ext cx="6693074" cy="4351338"/>
          </a:xfrm>
        </p:spPr>
        <p:txBody>
          <a:bodyPr/>
          <a:lstStyle>
            <a:lvl1pPr marL="295275" indent="-284163">
              <a:buClr>
                <a:srgbClr val="4E9DB5"/>
              </a:buClr>
              <a:tabLst/>
              <a:defRPr sz="2200" b="1">
                <a:latin typeface="Arial" panose="020B0604020202020204" pitchFamily="34" charset="0"/>
                <a:cs typeface="Arial" panose="020B0604020202020204" pitchFamily="34" charset="0"/>
              </a:defRPr>
            </a:lvl1pPr>
            <a:lvl2pPr marL="520700" indent="-225425">
              <a:buClr>
                <a:srgbClr val="4E9DB5"/>
              </a:buClr>
              <a:tabLst/>
              <a:defRPr sz="2000">
                <a:latin typeface="Arial" panose="020B0604020202020204" pitchFamily="34" charset="0"/>
                <a:cs typeface="Arial" panose="020B0604020202020204" pitchFamily="34" charset="0"/>
              </a:defRPr>
            </a:lvl2pPr>
            <a:lvl3pPr>
              <a:defRPr/>
            </a:lvl3pPr>
            <a:lvl4pPr>
              <a:defRPr/>
            </a:lvl4pPr>
            <a:lvl5pPr>
              <a:defRPr/>
            </a:lvl5pPr>
          </a:lstStyle>
          <a:p>
            <a:pPr lvl="0"/>
            <a:r>
              <a:rPr lang="en-US"/>
              <a:t>Click to edit Master text styles</a:t>
            </a:r>
          </a:p>
          <a:p>
            <a:pPr lvl="1"/>
            <a:r>
              <a:rPr lang="en-US"/>
              <a:t>Second level</a:t>
            </a:r>
          </a:p>
        </p:txBody>
      </p:sp>
      <p:pic>
        <p:nvPicPr>
          <p:cNvPr id="11" name="Picture 10" descr="Icon&#10;&#10;Description automatically generated">
            <a:extLst>
              <a:ext uri="{FF2B5EF4-FFF2-40B4-BE49-F238E27FC236}">
                <a16:creationId xmlns:a16="http://schemas.microsoft.com/office/drawing/2014/main" id="{F84B1CD7-7FF9-A14B-AC20-DF664FF5B584}"/>
              </a:ext>
            </a:extLst>
          </p:cNvPr>
          <p:cNvPicPr>
            <a:picLocks noChangeAspect="1"/>
          </p:cNvPicPr>
          <p:nvPr userDrawn="1"/>
        </p:nvPicPr>
        <p:blipFill rotWithShape="1">
          <a:blip r:embed="rId2"/>
          <a:srcRect t="32961" b="31133"/>
          <a:stretch/>
        </p:blipFill>
        <p:spPr>
          <a:xfrm>
            <a:off x="0" y="0"/>
            <a:ext cx="4157005" cy="1543050"/>
          </a:xfrm>
          <a:prstGeom prst="rect">
            <a:avLst/>
          </a:prstGeom>
        </p:spPr>
      </p:pic>
      <p:sp>
        <p:nvSpPr>
          <p:cNvPr id="5" name="Picture Placeholder 4">
            <a:extLst>
              <a:ext uri="{FF2B5EF4-FFF2-40B4-BE49-F238E27FC236}">
                <a16:creationId xmlns:a16="http://schemas.microsoft.com/office/drawing/2014/main" id="{7009B83D-38FB-8421-FBC3-B3A5A3CF9C45}"/>
              </a:ext>
            </a:extLst>
          </p:cNvPr>
          <p:cNvSpPr>
            <a:spLocks noGrp="1"/>
          </p:cNvSpPr>
          <p:nvPr>
            <p:ph type="pic" sz="quarter" idx="10"/>
          </p:nvPr>
        </p:nvSpPr>
        <p:spPr>
          <a:xfrm>
            <a:off x="314325" y="1825626"/>
            <a:ext cx="4622800" cy="4351338"/>
          </a:xfrm>
        </p:spPr>
        <p:txBody>
          <a:bodyPr/>
          <a:lstStyle>
            <a:lvl1pPr marL="0" indent="0">
              <a:buNone/>
              <a:defRPr b="0" i="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064873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Right an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36F4FF-5EF5-CB4E-8F3D-CEC39A1715BD}"/>
              </a:ext>
            </a:extLst>
          </p:cNvPr>
          <p:cNvSpPr/>
          <p:nvPr userDrawn="1"/>
        </p:nvSpPr>
        <p:spPr>
          <a:xfrm>
            <a:off x="0" y="2349"/>
            <a:ext cx="12192000" cy="15407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15C489-5A3D-4D48-B82B-15FEEB47F1EC}"/>
              </a:ext>
            </a:extLst>
          </p:cNvPr>
          <p:cNvSpPr>
            <a:spLocks noGrp="1"/>
          </p:cNvSpPr>
          <p:nvPr>
            <p:ph type="title"/>
          </p:nvPr>
        </p:nvSpPr>
        <p:spPr>
          <a:xfrm>
            <a:off x="1691013" y="202286"/>
            <a:ext cx="10246292" cy="1325563"/>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09FFCBA-C89D-A94C-B45D-4798DBF2CD07}"/>
              </a:ext>
            </a:extLst>
          </p:cNvPr>
          <p:cNvSpPr>
            <a:spLocks noGrp="1"/>
          </p:cNvSpPr>
          <p:nvPr>
            <p:ph idx="1"/>
          </p:nvPr>
        </p:nvSpPr>
        <p:spPr>
          <a:xfrm>
            <a:off x="317326" y="1825625"/>
            <a:ext cx="6693074" cy="4351338"/>
          </a:xfrm>
        </p:spPr>
        <p:txBody>
          <a:bodyPr/>
          <a:lstStyle>
            <a:lvl1pPr marL="295275" indent="-284163">
              <a:buClr>
                <a:srgbClr val="4E9DB5"/>
              </a:buClr>
              <a:tabLst/>
              <a:defRPr sz="2200" b="1">
                <a:latin typeface="Arial" panose="020B0604020202020204" pitchFamily="34" charset="0"/>
                <a:cs typeface="Arial" panose="020B0604020202020204" pitchFamily="34" charset="0"/>
              </a:defRPr>
            </a:lvl1pPr>
            <a:lvl2pPr marL="520700" indent="-225425">
              <a:buClr>
                <a:srgbClr val="4E9DB5"/>
              </a:buClr>
              <a:tabLst/>
              <a:defRPr sz="2000">
                <a:latin typeface="Arial" panose="020B0604020202020204" pitchFamily="34" charset="0"/>
                <a:cs typeface="Arial" panose="020B0604020202020204" pitchFamily="34" charset="0"/>
              </a:defRPr>
            </a:lvl2pPr>
            <a:lvl3pPr>
              <a:defRPr/>
            </a:lvl3pPr>
            <a:lvl4pPr>
              <a:defRPr/>
            </a:lvl4pPr>
            <a:lvl5pPr>
              <a:defRPr/>
            </a:lvl5pPr>
          </a:lstStyle>
          <a:p>
            <a:pPr lvl="0"/>
            <a:r>
              <a:rPr lang="en-US"/>
              <a:t>Click to edit Master text styles</a:t>
            </a:r>
          </a:p>
          <a:p>
            <a:pPr lvl="1"/>
            <a:r>
              <a:rPr lang="en-US"/>
              <a:t>Second level</a:t>
            </a:r>
          </a:p>
        </p:txBody>
      </p:sp>
      <p:pic>
        <p:nvPicPr>
          <p:cNvPr id="11" name="Picture 10" descr="Icon&#10;&#10;Description automatically generated">
            <a:extLst>
              <a:ext uri="{FF2B5EF4-FFF2-40B4-BE49-F238E27FC236}">
                <a16:creationId xmlns:a16="http://schemas.microsoft.com/office/drawing/2014/main" id="{F84B1CD7-7FF9-A14B-AC20-DF664FF5B584}"/>
              </a:ext>
            </a:extLst>
          </p:cNvPr>
          <p:cNvPicPr>
            <a:picLocks noChangeAspect="1"/>
          </p:cNvPicPr>
          <p:nvPr userDrawn="1"/>
        </p:nvPicPr>
        <p:blipFill rotWithShape="1">
          <a:blip r:embed="rId2"/>
          <a:srcRect t="32961" b="31133"/>
          <a:stretch/>
        </p:blipFill>
        <p:spPr>
          <a:xfrm>
            <a:off x="0" y="0"/>
            <a:ext cx="4157005" cy="1543050"/>
          </a:xfrm>
          <a:prstGeom prst="rect">
            <a:avLst/>
          </a:prstGeom>
        </p:spPr>
      </p:pic>
      <p:sp>
        <p:nvSpPr>
          <p:cNvPr id="5" name="Picture Placeholder 4">
            <a:extLst>
              <a:ext uri="{FF2B5EF4-FFF2-40B4-BE49-F238E27FC236}">
                <a16:creationId xmlns:a16="http://schemas.microsoft.com/office/drawing/2014/main" id="{7009B83D-38FB-8421-FBC3-B3A5A3CF9C45}"/>
              </a:ext>
            </a:extLst>
          </p:cNvPr>
          <p:cNvSpPr>
            <a:spLocks noGrp="1"/>
          </p:cNvSpPr>
          <p:nvPr>
            <p:ph type="pic" sz="quarter" idx="10"/>
          </p:nvPr>
        </p:nvSpPr>
        <p:spPr>
          <a:xfrm>
            <a:off x="7251874" y="1825625"/>
            <a:ext cx="4622800" cy="4351338"/>
          </a:xfrm>
        </p:spPr>
        <p:txBody>
          <a:bodyPr/>
          <a:lstStyle>
            <a:lvl1pPr marL="0" indent="0">
              <a:buNone/>
              <a:defRPr b="0" i="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407898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AD5C732F-AC3D-9B84-A624-D2F3A35C20AF}"/>
              </a:ext>
            </a:extLst>
          </p:cNvPr>
          <p:cNvSpPr>
            <a:spLocks noGrp="1"/>
          </p:cNvSpPr>
          <p:nvPr>
            <p:ph idx="13"/>
          </p:nvPr>
        </p:nvSpPr>
        <p:spPr>
          <a:xfrm>
            <a:off x="830317" y="1825625"/>
            <a:ext cx="5197365" cy="4606706"/>
          </a:xfrm>
        </p:spPr>
        <p:txBody>
          <a:bodyPr/>
          <a:lstStyle>
            <a:lvl1pPr marL="295275" indent="-284163">
              <a:buClr>
                <a:srgbClr val="4E9DB5"/>
              </a:buClr>
              <a:tabLst/>
              <a:defRPr sz="2200" b="1">
                <a:latin typeface="Arial" panose="020B0604020202020204" pitchFamily="34" charset="0"/>
                <a:cs typeface="Arial" panose="020B0604020202020204" pitchFamily="34" charset="0"/>
              </a:defRPr>
            </a:lvl1pPr>
            <a:lvl2pPr marL="520700" indent="-225425">
              <a:buClr>
                <a:srgbClr val="4E9DB5"/>
              </a:buClr>
              <a:tabLst/>
              <a:defRPr sz="2000">
                <a:latin typeface="Arial" panose="020B0604020202020204" pitchFamily="34" charset="0"/>
                <a:cs typeface="Arial" panose="020B0604020202020204" pitchFamily="34" charset="0"/>
              </a:defRPr>
            </a:lvl2pPr>
            <a:lvl3pPr>
              <a:defRPr/>
            </a:lvl3pPr>
            <a:lvl4pPr>
              <a:defRPr/>
            </a:lvl4pPr>
            <a:lvl5pPr>
              <a:defRPr/>
            </a:lvl5pPr>
          </a:lstStyle>
          <a:p>
            <a:pPr lvl="0"/>
            <a:r>
              <a:rPr lang="en-US"/>
              <a:t>Click to edit Master text styles</a:t>
            </a:r>
          </a:p>
          <a:p>
            <a:pPr lvl="1"/>
            <a:r>
              <a:rPr lang="en-US"/>
              <a:t>Second level</a:t>
            </a:r>
          </a:p>
        </p:txBody>
      </p:sp>
      <p:sp>
        <p:nvSpPr>
          <p:cNvPr id="12" name="Content Placeholder 2">
            <a:extLst>
              <a:ext uri="{FF2B5EF4-FFF2-40B4-BE49-F238E27FC236}">
                <a16:creationId xmlns:a16="http://schemas.microsoft.com/office/drawing/2014/main" id="{DCEE47AB-F03A-837E-EEBF-421160A4507D}"/>
              </a:ext>
            </a:extLst>
          </p:cNvPr>
          <p:cNvSpPr>
            <a:spLocks noGrp="1"/>
          </p:cNvSpPr>
          <p:nvPr>
            <p:ph idx="14"/>
          </p:nvPr>
        </p:nvSpPr>
        <p:spPr>
          <a:xfrm>
            <a:off x="6174828" y="1825625"/>
            <a:ext cx="5197365" cy="4606706"/>
          </a:xfrm>
        </p:spPr>
        <p:txBody>
          <a:bodyPr/>
          <a:lstStyle>
            <a:lvl1pPr marL="295275" indent="-284163">
              <a:buClr>
                <a:srgbClr val="4E9DB5"/>
              </a:buClr>
              <a:tabLst/>
              <a:defRPr sz="2200" b="1">
                <a:latin typeface="Arial" panose="020B0604020202020204" pitchFamily="34" charset="0"/>
                <a:cs typeface="Arial" panose="020B0604020202020204" pitchFamily="34" charset="0"/>
              </a:defRPr>
            </a:lvl1pPr>
            <a:lvl2pPr marL="520700" indent="-225425">
              <a:buClr>
                <a:srgbClr val="4E9DB5"/>
              </a:buClr>
              <a:tabLst>
                <a:tab pos="1541463" algn="l"/>
              </a:tabLst>
              <a:defRPr sz="2000">
                <a:latin typeface="Arial" panose="020B0604020202020204" pitchFamily="34" charset="0"/>
                <a:cs typeface="Arial" panose="020B0604020202020204" pitchFamily="34" charset="0"/>
              </a:defRPr>
            </a:lvl2pPr>
            <a:lvl3pPr>
              <a:defRPr/>
            </a:lvl3pPr>
            <a:lvl4pPr>
              <a:defRPr/>
            </a:lvl4pPr>
            <a:lvl5pPr>
              <a:defRPr/>
            </a:lvl5pPr>
          </a:lstStyle>
          <a:p>
            <a:pPr lvl="0"/>
            <a:r>
              <a:rPr lang="en-US"/>
              <a:t>Click to edit Master text styles</a:t>
            </a:r>
          </a:p>
          <a:p>
            <a:pPr lvl="1"/>
            <a:r>
              <a:rPr lang="en-US"/>
              <a:t>Second level</a:t>
            </a:r>
          </a:p>
        </p:txBody>
      </p:sp>
      <p:sp>
        <p:nvSpPr>
          <p:cNvPr id="8" name="Rectangle 7">
            <a:extLst>
              <a:ext uri="{FF2B5EF4-FFF2-40B4-BE49-F238E27FC236}">
                <a16:creationId xmlns:a16="http://schemas.microsoft.com/office/drawing/2014/main" id="{A9D7002C-103F-3701-0CE0-EDFB93DEED47}"/>
              </a:ext>
            </a:extLst>
          </p:cNvPr>
          <p:cNvSpPr/>
          <p:nvPr userDrawn="1"/>
        </p:nvSpPr>
        <p:spPr>
          <a:xfrm>
            <a:off x="0" y="2349"/>
            <a:ext cx="12192000" cy="15407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Icon&#10;&#10;Description automatically generated">
            <a:extLst>
              <a:ext uri="{FF2B5EF4-FFF2-40B4-BE49-F238E27FC236}">
                <a16:creationId xmlns:a16="http://schemas.microsoft.com/office/drawing/2014/main" id="{C933D4DC-8C4B-F6C4-0BE0-8A44ACA9631D}"/>
              </a:ext>
            </a:extLst>
          </p:cNvPr>
          <p:cNvPicPr>
            <a:picLocks noChangeAspect="1"/>
          </p:cNvPicPr>
          <p:nvPr userDrawn="1"/>
        </p:nvPicPr>
        <p:blipFill rotWithShape="1">
          <a:blip r:embed="rId2"/>
          <a:srcRect t="32961" b="31133"/>
          <a:stretch/>
        </p:blipFill>
        <p:spPr>
          <a:xfrm>
            <a:off x="0" y="0"/>
            <a:ext cx="4157005" cy="1543050"/>
          </a:xfrm>
          <a:prstGeom prst="rect">
            <a:avLst/>
          </a:prstGeom>
        </p:spPr>
      </p:pic>
      <p:sp>
        <p:nvSpPr>
          <p:cNvPr id="10" name="Title 1">
            <a:extLst>
              <a:ext uri="{FF2B5EF4-FFF2-40B4-BE49-F238E27FC236}">
                <a16:creationId xmlns:a16="http://schemas.microsoft.com/office/drawing/2014/main" id="{2BC851CB-0DF3-57E0-83FA-B0F51987F247}"/>
              </a:ext>
            </a:extLst>
          </p:cNvPr>
          <p:cNvSpPr>
            <a:spLocks noGrp="1"/>
          </p:cNvSpPr>
          <p:nvPr>
            <p:ph type="title"/>
          </p:nvPr>
        </p:nvSpPr>
        <p:spPr>
          <a:xfrm>
            <a:off x="1691013" y="202286"/>
            <a:ext cx="10246292" cy="1325563"/>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1418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14F432E-1738-FBD7-1220-0616480D0F11}"/>
              </a:ext>
            </a:extLst>
          </p:cNvPr>
          <p:cNvSpPr/>
          <p:nvPr userDrawn="1"/>
        </p:nvSpPr>
        <p:spPr>
          <a:xfrm>
            <a:off x="685800" y="2581359"/>
            <a:ext cx="2590800" cy="373235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536F4FF-5EF5-CB4E-8F3D-CEC39A1715BD}"/>
              </a:ext>
            </a:extLst>
          </p:cNvPr>
          <p:cNvSpPr/>
          <p:nvPr userDrawn="1"/>
        </p:nvSpPr>
        <p:spPr>
          <a:xfrm>
            <a:off x="0" y="2349"/>
            <a:ext cx="12192000" cy="15407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15C489-5A3D-4D48-B82B-15FEEB47F1EC}"/>
              </a:ext>
            </a:extLst>
          </p:cNvPr>
          <p:cNvSpPr>
            <a:spLocks noGrp="1"/>
          </p:cNvSpPr>
          <p:nvPr>
            <p:ph type="title"/>
          </p:nvPr>
        </p:nvSpPr>
        <p:spPr>
          <a:xfrm>
            <a:off x="1691013" y="202286"/>
            <a:ext cx="10246292" cy="1325563"/>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pic>
        <p:nvPicPr>
          <p:cNvPr id="11" name="Picture 10" descr="Icon&#10;&#10;Description automatically generated">
            <a:extLst>
              <a:ext uri="{FF2B5EF4-FFF2-40B4-BE49-F238E27FC236}">
                <a16:creationId xmlns:a16="http://schemas.microsoft.com/office/drawing/2014/main" id="{F84B1CD7-7FF9-A14B-AC20-DF664FF5B584}"/>
              </a:ext>
            </a:extLst>
          </p:cNvPr>
          <p:cNvPicPr>
            <a:picLocks noChangeAspect="1"/>
          </p:cNvPicPr>
          <p:nvPr userDrawn="1"/>
        </p:nvPicPr>
        <p:blipFill rotWithShape="1">
          <a:blip r:embed="rId2"/>
          <a:srcRect t="32961" b="31133"/>
          <a:stretch/>
        </p:blipFill>
        <p:spPr>
          <a:xfrm>
            <a:off x="0" y="0"/>
            <a:ext cx="4157005" cy="1543050"/>
          </a:xfrm>
          <a:prstGeom prst="rect">
            <a:avLst/>
          </a:prstGeom>
        </p:spPr>
      </p:pic>
      <p:sp>
        <p:nvSpPr>
          <p:cNvPr id="12" name="Text Placeholder 11">
            <a:extLst>
              <a:ext uri="{FF2B5EF4-FFF2-40B4-BE49-F238E27FC236}">
                <a16:creationId xmlns:a16="http://schemas.microsoft.com/office/drawing/2014/main" id="{56E7D67C-8C4B-82F3-EC62-5BCDE6E8342A}"/>
              </a:ext>
            </a:extLst>
          </p:cNvPr>
          <p:cNvSpPr>
            <a:spLocks noGrp="1"/>
          </p:cNvSpPr>
          <p:nvPr>
            <p:ph type="body" sz="quarter" idx="10"/>
          </p:nvPr>
        </p:nvSpPr>
        <p:spPr>
          <a:xfrm>
            <a:off x="685800" y="3247774"/>
            <a:ext cx="2590800" cy="3065938"/>
          </a:xfrm>
          <a:ln>
            <a:noFill/>
          </a:ln>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7">
            <a:extLst>
              <a:ext uri="{FF2B5EF4-FFF2-40B4-BE49-F238E27FC236}">
                <a16:creationId xmlns:a16="http://schemas.microsoft.com/office/drawing/2014/main" id="{AE094C03-3761-0A5F-FD34-B2EDC3CAD5F8}"/>
              </a:ext>
            </a:extLst>
          </p:cNvPr>
          <p:cNvSpPr>
            <a:spLocks noGrp="1"/>
          </p:cNvSpPr>
          <p:nvPr>
            <p:ph type="body" sz="quarter" idx="14"/>
          </p:nvPr>
        </p:nvSpPr>
        <p:spPr>
          <a:xfrm>
            <a:off x="685800" y="2655637"/>
            <a:ext cx="2590800" cy="532626"/>
          </a:xfrm>
        </p:spPr>
        <p:txBody>
          <a:bodyPr>
            <a:noAutofit/>
          </a:bodyPr>
          <a:lstStyle>
            <a:lvl1pPr marL="11112" indent="0" algn="ctr">
              <a:buNone/>
              <a:defRPr sz="1800">
                <a:solidFill>
                  <a:schemeClr val="accent1"/>
                </a:solidFill>
              </a:defRPr>
            </a:lvl1pPr>
            <a:lvl2pPr>
              <a:defRPr sz="1600"/>
            </a:lvl2pPr>
            <a:lvl3pPr>
              <a:defRPr sz="1600"/>
            </a:lvl3pPr>
            <a:lvl4pPr>
              <a:defRPr sz="1600"/>
            </a:lvl4pPr>
            <a:lvl5pPr>
              <a:defRPr sz="1600"/>
            </a:lvl5pPr>
          </a:lstStyle>
          <a:p>
            <a:pPr lvl="0"/>
            <a:r>
              <a:rPr lang="en-US"/>
              <a:t>Click to edit Master text styles</a:t>
            </a:r>
          </a:p>
        </p:txBody>
      </p:sp>
      <p:sp>
        <p:nvSpPr>
          <p:cNvPr id="35" name="Rectangle 34">
            <a:extLst>
              <a:ext uri="{FF2B5EF4-FFF2-40B4-BE49-F238E27FC236}">
                <a16:creationId xmlns:a16="http://schemas.microsoft.com/office/drawing/2014/main" id="{A8235BD9-4A9E-BA2A-5621-B803A3D26EF7}"/>
              </a:ext>
            </a:extLst>
          </p:cNvPr>
          <p:cNvSpPr/>
          <p:nvPr userDrawn="1"/>
        </p:nvSpPr>
        <p:spPr>
          <a:xfrm>
            <a:off x="3420230" y="2581358"/>
            <a:ext cx="2590800" cy="373235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Placeholder 11">
            <a:extLst>
              <a:ext uri="{FF2B5EF4-FFF2-40B4-BE49-F238E27FC236}">
                <a16:creationId xmlns:a16="http://schemas.microsoft.com/office/drawing/2014/main" id="{5870BE72-9B00-CA48-C69B-2222305EE9BF}"/>
              </a:ext>
            </a:extLst>
          </p:cNvPr>
          <p:cNvSpPr>
            <a:spLocks noGrp="1"/>
          </p:cNvSpPr>
          <p:nvPr>
            <p:ph type="body" sz="quarter" idx="18"/>
          </p:nvPr>
        </p:nvSpPr>
        <p:spPr>
          <a:xfrm>
            <a:off x="3420230" y="3247773"/>
            <a:ext cx="2590800" cy="3065938"/>
          </a:xfrm>
          <a:ln>
            <a:noFill/>
          </a:ln>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Text Placeholder 27">
            <a:extLst>
              <a:ext uri="{FF2B5EF4-FFF2-40B4-BE49-F238E27FC236}">
                <a16:creationId xmlns:a16="http://schemas.microsoft.com/office/drawing/2014/main" id="{2264378F-D72F-1E03-13EB-DB3A3A868D9D}"/>
              </a:ext>
            </a:extLst>
          </p:cNvPr>
          <p:cNvSpPr>
            <a:spLocks noGrp="1"/>
          </p:cNvSpPr>
          <p:nvPr>
            <p:ph type="body" sz="quarter" idx="19"/>
          </p:nvPr>
        </p:nvSpPr>
        <p:spPr>
          <a:xfrm>
            <a:off x="3420230" y="2655636"/>
            <a:ext cx="2590800" cy="532626"/>
          </a:xfrm>
        </p:spPr>
        <p:txBody>
          <a:bodyPr>
            <a:noAutofit/>
          </a:bodyPr>
          <a:lstStyle>
            <a:lvl1pPr marL="11112" indent="0" algn="ctr">
              <a:buNone/>
              <a:defRPr sz="1800">
                <a:solidFill>
                  <a:schemeClr val="accent1"/>
                </a:solidFill>
              </a:defRPr>
            </a:lvl1pPr>
            <a:lvl2pPr>
              <a:defRPr sz="1600"/>
            </a:lvl2pPr>
            <a:lvl3pPr>
              <a:defRPr sz="1600"/>
            </a:lvl3pPr>
            <a:lvl4pPr>
              <a:defRPr sz="1600"/>
            </a:lvl4pPr>
            <a:lvl5pPr>
              <a:defRPr sz="1600"/>
            </a:lvl5pPr>
          </a:lstStyle>
          <a:p>
            <a:pPr lvl="0"/>
            <a:r>
              <a:rPr lang="en-US"/>
              <a:t>Click to edit Master text styles</a:t>
            </a:r>
          </a:p>
        </p:txBody>
      </p:sp>
      <p:sp>
        <p:nvSpPr>
          <p:cNvPr id="38" name="Rectangle 37">
            <a:extLst>
              <a:ext uri="{FF2B5EF4-FFF2-40B4-BE49-F238E27FC236}">
                <a16:creationId xmlns:a16="http://schemas.microsoft.com/office/drawing/2014/main" id="{0719173F-A9BC-067E-5593-E280E9423E55}"/>
              </a:ext>
            </a:extLst>
          </p:cNvPr>
          <p:cNvSpPr/>
          <p:nvPr userDrawn="1"/>
        </p:nvSpPr>
        <p:spPr>
          <a:xfrm>
            <a:off x="6180970" y="2581358"/>
            <a:ext cx="2590800" cy="373235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11">
            <a:extLst>
              <a:ext uri="{FF2B5EF4-FFF2-40B4-BE49-F238E27FC236}">
                <a16:creationId xmlns:a16="http://schemas.microsoft.com/office/drawing/2014/main" id="{B602454C-B996-A67E-1CAF-9AC89D69119A}"/>
              </a:ext>
            </a:extLst>
          </p:cNvPr>
          <p:cNvSpPr>
            <a:spLocks noGrp="1"/>
          </p:cNvSpPr>
          <p:nvPr>
            <p:ph type="body" sz="quarter" idx="20"/>
          </p:nvPr>
        </p:nvSpPr>
        <p:spPr>
          <a:xfrm>
            <a:off x="6180970" y="3247773"/>
            <a:ext cx="2590800" cy="3065938"/>
          </a:xfrm>
          <a:ln>
            <a:noFill/>
          </a:ln>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27">
            <a:extLst>
              <a:ext uri="{FF2B5EF4-FFF2-40B4-BE49-F238E27FC236}">
                <a16:creationId xmlns:a16="http://schemas.microsoft.com/office/drawing/2014/main" id="{3A2CB677-17CE-14C0-4E5D-12AE9FCBD8F5}"/>
              </a:ext>
            </a:extLst>
          </p:cNvPr>
          <p:cNvSpPr>
            <a:spLocks noGrp="1"/>
          </p:cNvSpPr>
          <p:nvPr>
            <p:ph type="body" sz="quarter" idx="21"/>
          </p:nvPr>
        </p:nvSpPr>
        <p:spPr>
          <a:xfrm>
            <a:off x="6180970" y="2655636"/>
            <a:ext cx="2590800" cy="532626"/>
          </a:xfrm>
        </p:spPr>
        <p:txBody>
          <a:bodyPr>
            <a:noAutofit/>
          </a:bodyPr>
          <a:lstStyle>
            <a:lvl1pPr marL="11112" indent="0" algn="ctr">
              <a:buNone/>
              <a:defRPr sz="1800">
                <a:solidFill>
                  <a:schemeClr val="accent1"/>
                </a:solidFill>
              </a:defRPr>
            </a:lvl1pPr>
            <a:lvl2pPr>
              <a:defRPr sz="1600"/>
            </a:lvl2pPr>
            <a:lvl3pPr>
              <a:defRPr sz="1600"/>
            </a:lvl3pPr>
            <a:lvl4pPr>
              <a:defRPr sz="1600"/>
            </a:lvl4pPr>
            <a:lvl5pPr>
              <a:defRPr sz="1600"/>
            </a:lvl5pPr>
          </a:lstStyle>
          <a:p>
            <a:pPr lvl="0"/>
            <a:r>
              <a:rPr lang="en-US"/>
              <a:t>Click to edit Master text styles</a:t>
            </a:r>
          </a:p>
        </p:txBody>
      </p:sp>
      <p:sp>
        <p:nvSpPr>
          <p:cNvPr id="42" name="Rectangle 41">
            <a:extLst>
              <a:ext uri="{FF2B5EF4-FFF2-40B4-BE49-F238E27FC236}">
                <a16:creationId xmlns:a16="http://schemas.microsoft.com/office/drawing/2014/main" id="{CAE9A7B9-4112-4D6E-167F-3DE00ED93086}"/>
              </a:ext>
            </a:extLst>
          </p:cNvPr>
          <p:cNvSpPr/>
          <p:nvPr userDrawn="1"/>
        </p:nvSpPr>
        <p:spPr>
          <a:xfrm>
            <a:off x="8915400" y="2581358"/>
            <a:ext cx="2590800" cy="373235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 Placeholder 11">
            <a:extLst>
              <a:ext uri="{FF2B5EF4-FFF2-40B4-BE49-F238E27FC236}">
                <a16:creationId xmlns:a16="http://schemas.microsoft.com/office/drawing/2014/main" id="{097AC091-46D3-4F78-5A60-AC5ADFEAD9B5}"/>
              </a:ext>
            </a:extLst>
          </p:cNvPr>
          <p:cNvSpPr>
            <a:spLocks noGrp="1"/>
          </p:cNvSpPr>
          <p:nvPr>
            <p:ph type="body" sz="quarter" idx="22"/>
          </p:nvPr>
        </p:nvSpPr>
        <p:spPr>
          <a:xfrm>
            <a:off x="8915400" y="3247773"/>
            <a:ext cx="2590800" cy="3065938"/>
          </a:xfrm>
          <a:ln>
            <a:noFill/>
          </a:ln>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Text Placeholder 27">
            <a:extLst>
              <a:ext uri="{FF2B5EF4-FFF2-40B4-BE49-F238E27FC236}">
                <a16:creationId xmlns:a16="http://schemas.microsoft.com/office/drawing/2014/main" id="{F36CDA88-B3C9-DE07-8E61-977923321D46}"/>
              </a:ext>
            </a:extLst>
          </p:cNvPr>
          <p:cNvSpPr>
            <a:spLocks noGrp="1"/>
          </p:cNvSpPr>
          <p:nvPr>
            <p:ph type="body" sz="quarter" idx="23"/>
          </p:nvPr>
        </p:nvSpPr>
        <p:spPr>
          <a:xfrm>
            <a:off x="8915400" y="2655636"/>
            <a:ext cx="2590800" cy="532626"/>
          </a:xfrm>
        </p:spPr>
        <p:txBody>
          <a:bodyPr>
            <a:noAutofit/>
          </a:bodyPr>
          <a:lstStyle>
            <a:lvl1pPr marL="11112" indent="0" algn="ctr">
              <a:buNone/>
              <a:defRPr sz="1800">
                <a:solidFill>
                  <a:schemeClr val="accent1"/>
                </a:solidFill>
              </a:defRPr>
            </a:lvl1pPr>
            <a:lvl2pPr>
              <a:defRPr sz="1600"/>
            </a:lvl2pPr>
            <a:lvl3pPr>
              <a:defRPr sz="1600"/>
            </a:lvl3pPr>
            <a:lvl4pPr>
              <a:defRPr sz="1600"/>
            </a:lvl4pPr>
            <a:lvl5pPr>
              <a:defRPr sz="1600"/>
            </a:lvl5pPr>
          </a:lstStyle>
          <a:p>
            <a:pPr lvl="0"/>
            <a:r>
              <a:rPr lang="en-US"/>
              <a:t>Click to edit Master text styles</a:t>
            </a:r>
          </a:p>
        </p:txBody>
      </p:sp>
    </p:spTree>
    <p:extLst>
      <p:ext uri="{BB962C8B-B14F-4D97-AF65-F5344CB8AC3E}">
        <p14:creationId xmlns:p14="http://schemas.microsoft.com/office/powerpoint/2010/main" val="824479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36F4FF-5EF5-CB4E-8F3D-CEC39A1715BD}"/>
              </a:ext>
            </a:extLst>
          </p:cNvPr>
          <p:cNvSpPr/>
          <p:nvPr userDrawn="1"/>
        </p:nvSpPr>
        <p:spPr>
          <a:xfrm>
            <a:off x="0" y="5317299"/>
            <a:ext cx="12192000" cy="15407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15C489-5A3D-4D48-B82B-15FEEB47F1EC}"/>
              </a:ext>
            </a:extLst>
          </p:cNvPr>
          <p:cNvSpPr>
            <a:spLocks noGrp="1"/>
          </p:cNvSpPr>
          <p:nvPr>
            <p:ph type="title"/>
          </p:nvPr>
        </p:nvSpPr>
        <p:spPr>
          <a:xfrm>
            <a:off x="1345194" y="5616057"/>
            <a:ext cx="10382980" cy="971944"/>
          </a:xfrm>
        </p:spPr>
        <p:txBody>
          <a:bodyPr>
            <a:noAutofit/>
          </a:bodyPr>
          <a:lstStyle>
            <a:lvl1pPr>
              <a:defRPr sz="1800" b="1">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pic>
        <p:nvPicPr>
          <p:cNvPr id="12" name="Picture 11" descr="Icon&#10;&#10;Description automatically generated">
            <a:extLst>
              <a:ext uri="{FF2B5EF4-FFF2-40B4-BE49-F238E27FC236}">
                <a16:creationId xmlns:a16="http://schemas.microsoft.com/office/drawing/2014/main" id="{D02FA1DD-8C87-0243-8992-28A43AA81427}"/>
              </a:ext>
            </a:extLst>
          </p:cNvPr>
          <p:cNvPicPr>
            <a:picLocks noChangeAspect="1"/>
          </p:cNvPicPr>
          <p:nvPr userDrawn="1"/>
        </p:nvPicPr>
        <p:blipFill rotWithShape="1">
          <a:blip r:embed="rId2"/>
          <a:srcRect t="32961" b="31133"/>
          <a:stretch/>
        </p:blipFill>
        <p:spPr>
          <a:xfrm>
            <a:off x="-278295" y="5314950"/>
            <a:ext cx="4157005" cy="1543050"/>
          </a:xfrm>
          <a:prstGeom prst="rect">
            <a:avLst/>
          </a:prstGeom>
        </p:spPr>
      </p:pic>
      <p:sp>
        <p:nvSpPr>
          <p:cNvPr id="9" name="Picture Placeholder 8">
            <a:extLst>
              <a:ext uri="{FF2B5EF4-FFF2-40B4-BE49-F238E27FC236}">
                <a16:creationId xmlns:a16="http://schemas.microsoft.com/office/drawing/2014/main" id="{354A4831-3271-4E19-AA5E-32D30A37FEA5}"/>
              </a:ext>
            </a:extLst>
          </p:cNvPr>
          <p:cNvSpPr>
            <a:spLocks noGrp="1"/>
          </p:cNvSpPr>
          <p:nvPr>
            <p:ph type="pic" sz="quarter" idx="10"/>
          </p:nvPr>
        </p:nvSpPr>
        <p:spPr>
          <a:xfrm>
            <a:off x="0" y="0"/>
            <a:ext cx="12192000" cy="5314950"/>
          </a:xfrm>
        </p:spPr>
        <p:txBody>
          <a:bodyPr/>
          <a:lstStyle>
            <a:lvl1pPr marL="0" indent="0">
              <a:buNone/>
              <a:defRPr>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2518624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C489-5A3D-4D48-B82B-15FEEB47F1EC}"/>
              </a:ext>
            </a:extLst>
          </p:cNvPr>
          <p:cNvSpPr>
            <a:spLocks noGrp="1"/>
          </p:cNvSpPr>
          <p:nvPr>
            <p:ph type="title"/>
          </p:nvPr>
        </p:nvSpPr>
        <p:spPr>
          <a:xfrm>
            <a:off x="1691013" y="202286"/>
            <a:ext cx="10184312" cy="1325563"/>
          </a:xfrm>
        </p:spPr>
        <p:txBody>
          <a:bodyPr>
            <a:normAutofit/>
          </a:bodyPr>
          <a:lstStyle>
            <a:lvl1pPr>
              <a:defRPr sz="2800" b="1">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09FFCBA-C89D-A94C-B45D-4798DBF2CD07}"/>
              </a:ext>
            </a:extLst>
          </p:cNvPr>
          <p:cNvSpPr>
            <a:spLocks noGrp="1"/>
          </p:cNvSpPr>
          <p:nvPr>
            <p:ph idx="1"/>
          </p:nvPr>
        </p:nvSpPr>
        <p:spPr>
          <a:xfrm>
            <a:off x="338203" y="1825625"/>
            <a:ext cx="11536471" cy="4351338"/>
          </a:xfrm>
        </p:spPr>
        <p:txBody>
          <a:bodyPr/>
          <a:lstStyle>
            <a:lvl1pPr marL="295275" indent="-284163">
              <a:buClr>
                <a:srgbClr val="4E9DB5"/>
              </a:buClr>
              <a:buFontTx/>
              <a:buBlip>
                <a:blip r:embed="rId2"/>
              </a:buBlip>
              <a:tabLst/>
              <a:defRPr sz="2200" b="1">
                <a:solidFill>
                  <a:schemeClr val="tx1"/>
                </a:solidFill>
                <a:latin typeface="Arial" panose="020B0604020202020204" pitchFamily="34" charset="0"/>
                <a:cs typeface="Arial" panose="020B0604020202020204" pitchFamily="34" charset="0"/>
              </a:defRPr>
            </a:lvl1pPr>
            <a:lvl2pPr marL="520700" indent="-225425">
              <a:buClr>
                <a:schemeClr val="accent2"/>
              </a:buClr>
              <a:buFontTx/>
              <a:buBlip>
                <a:blip r:embed="rId3"/>
              </a:buBlip>
              <a:tabLst/>
              <a:defRPr sz="2000">
                <a:solidFill>
                  <a:schemeClr val="tx1"/>
                </a:solidFill>
                <a:latin typeface="Arial" panose="020B0604020202020204" pitchFamily="34" charset="0"/>
                <a:cs typeface="Arial" panose="020B0604020202020204" pitchFamily="34" charset="0"/>
              </a:defRPr>
            </a:lvl2pPr>
            <a:lvl3pPr>
              <a:defRPr/>
            </a:lvl3pPr>
            <a:lvl4pPr>
              <a:defRPr/>
            </a:lvl4pPr>
            <a:lvl5pPr>
              <a:defRPr/>
            </a:lvl5pPr>
          </a:lstStyle>
          <a:p>
            <a:pPr lvl="0"/>
            <a:r>
              <a:rPr lang="en-US"/>
              <a:t>Click to edit Master text styles</a:t>
            </a:r>
          </a:p>
          <a:p>
            <a:pPr lvl="1"/>
            <a:r>
              <a:rPr lang="en-US"/>
              <a:t>Second level</a:t>
            </a:r>
          </a:p>
        </p:txBody>
      </p:sp>
      <p:cxnSp>
        <p:nvCxnSpPr>
          <p:cNvPr id="5" name="Straight Connector 4">
            <a:extLst>
              <a:ext uri="{FF2B5EF4-FFF2-40B4-BE49-F238E27FC236}">
                <a16:creationId xmlns:a16="http://schemas.microsoft.com/office/drawing/2014/main" id="{7BADAD36-C408-3BB6-BFA7-8B33BCD4DF1E}"/>
              </a:ext>
            </a:extLst>
          </p:cNvPr>
          <p:cNvCxnSpPr>
            <a:cxnSpLocks/>
          </p:cNvCxnSpPr>
          <p:nvPr userDrawn="1"/>
        </p:nvCxnSpPr>
        <p:spPr>
          <a:xfrm>
            <a:off x="1745673" y="1543795"/>
            <a:ext cx="10129652" cy="0"/>
          </a:xfrm>
          <a:prstGeom prst="line">
            <a:avLst/>
          </a:prstGeom>
          <a:ln w="25400">
            <a:solidFill>
              <a:srgbClr val="296B7F"/>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E696DF3-C0FC-10CE-7476-CE778C1BA7C1}"/>
              </a:ext>
            </a:extLst>
          </p:cNvPr>
          <p:cNvPicPr>
            <a:picLocks noChangeAspect="1"/>
          </p:cNvPicPr>
          <p:nvPr userDrawn="1"/>
        </p:nvPicPr>
        <p:blipFill rotWithShape="1">
          <a:blip r:embed="rId4"/>
          <a:srcRect l="35902" t="32106" b="1"/>
          <a:stretch/>
        </p:blipFill>
        <p:spPr>
          <a:xfrm>
            <a:off x="0" y="0"/>
            <a:ext cx="1719944" cy="1688188"/>
          </a:xfrm>
          <a:prstGeom prst="rect">
            <a:avLst/>
          </a:prstGeom>
        </p:spPr>
      </p:pic>
    </p:spTree>
    <p:extLst>
      <p:ext uri="{BB962C8B-B14F-4D97-AF65-F5344CB8AC3E}">
        <p14:creationId xmlns:p14="http://schemas.microsoft.com/office/powerpoint/2010/main" val="2736976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563EEB-E316-B94F-9768-6D07200A32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EB05CB-F78A-7248-92B7-3B64B214C5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E0BCA5-3CD1-A14A-BB11-AE1292A565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09F1AF-5986-E544-8390-6927E595B8B9}" type="datetimeFigureOut">
              <a:rPr lang="en-US" smtClean="0"/>
              <a:t>11/23/2022</a:t>
            </a:fld>
            <a:endParaRPr lang="en-US"/>
          </a:p>
        </p:txBody>
      </p:sp>
      <p:sp>
        <p:nvSpPr>
          <p:cNvPr id="5" name="Footer Placeholder 4">
            <a:extLst>
              <a:ext uri="{FF2B5EF4-FFF2-40B4-BE49-F238E27FC236}">
                <a16:creationId xmlns:a16="http://schemas.microsoft.com/office/drawing/2014/main" id="{C237B5CD-7D73-1849-8267-C26E1A1D30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DA228F-39C7-6142-96FB-B4A37BFBB7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47B8D8-3B74-0D4A-BF01-9FA0DB90E294}" type="slidenum">
              <a:rPr lang="en-US" smtClean="0"/>
              <a:t>‹#›</a:t>
            </a:fld>
            <a:endParaRPr lang="en-US"/>
          </a:p>
        </p:txBody>
      </p:sp>
    </p:spTree>
    <p:extLst>
      <p:ext uri="{BB962C8B-B14F-4D97-AF65-F5344CB8AC3E}">
        <p14:creationId xmlns:p14="http://schemas.microsoft.com/office/powerpoint/2010/main" val="3415972519"/>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416" r:id="rId22"/>
    <p:sldLayoutId id="2147484417" r:id="rId23"/>
    <p:sldLayoutId id="2147484418" r:id="rId24"/>
    <p:sldLayoutId id="2147484419" r:id="rId25"/>
    <p:sldLayoutId id="2147484420" r:id="rId26"/>
    <p:sldLayoutId id="2147484421" r:id="rId27"/>
    <p:sldLayoutId id="2147484422" r:id="rId28"/>
    <p:sldLayoutId id="2147484423" r:id="rId29"/>
    <p:sldLayoutId id="2147484424" r:id="rId30"/>
  </p:sldLayoutIdLst>
  <p:txStyles>
    <p:titleStyle>
      <a:lvl1pPr algn="l" defTabSz="914400" rtl="0" eaLnBrk="1" latinLnBrk="0" hangingPunct="1">
        <a:lnSpc>
          <a:spcPct val="90000"/>
        </a:lnSpc>
        <a:spcBef>
          <a:spcPct val="0"/>
        </a:spcBef>
        <a:buNone/>
        <a:defRPr sz="4400" b="0" i="0" kern="1200">
          <a:solidFill>
            <a:schemeClr val="tx1"/>
          </a:solidFill>
          <a:latin typeface="Arial" panose="020B0604020202020204" pitchFamily="34" charset="0"/>
          <a:ea typeface="+mj-ea"/>
          <a:cs typeface="Arial" panose="020B0604020202020204" pitchFamily="34" charset="0"/>
        </a:defRPr>
      </a:lvl1pPr>
    </p:titleStyle>
    <p:bodyStyle>
      <a:lvl1pPr marL="342900" indent="-331788" algn="l" defTabSz="914400" rtl="0" eaLnBrk="1" latinLnBrk="0" hangingPunct="1">
        <a:lnSpc>
          <a:spcPct val="90000"/>
        </a:lnSpc>
        <a:spcBef>
          <a:spcPts val="1000"/>
        </a:spcBef>
        <a:buSzPct val="65000"/>
        <a:buFontTx/>
        <a:buBlip>
          <a:blip r:embed="rId32"/>
        </a:buBlip>
        <a:tabLst/>
        <a:defRPr sz="2800" b="1" i="0" kern="1200">
          <a:solidFill>
            <a:schemeClr val="tx1"/>
          </a:solidFill>
          <a:latin typeface="Arial" panose="020B0604020202020204" pitchFamily="34" charset="0"/>
          <a:ea typeface="+mn-ea"/>
          <a:cs typeface="Arial" panose="020B0604020202020204" pitchFamily="34" charset="0"/>
        </a:defRPr>
      </a:lvl1pPr>
      <a:lvl2pPr marL="581025" indent="-285750" algn="l" defTabSz="914400" rtl="0" eaLnBrk="1" latinLnBrk="0" hangingPunct="1">
        <a:lnSpc>
          <a:spcPct val="90000"/>
        </a:lnSpc>
        <a:spcBef>
          <a:spcPts val="500"/>
        </a:spcBef>
        <a:buFontTx/>
        <a:buBlip>
          <a:blip r:embed="rId33"/>
        </a:buBlip>
        <a:tabLst/>
        <a:defRPr sz="2400" kern="1200">
          <a:solidFill>
            <a:schemeClr val="tx1"/>
          </a:solidFill>
          <a:latin typeface="Arial" panose="020B0604020202020204" pitchFamily="34" charset="0"/>
          <a:ea typeface="+mn-ea"/>
          <a:cs typeface="Arial" panose="020B0604020202020204" pitchFamily="34" charset="0"/>
        </a:defRPr>
      </a:lvl2pPr>
      <a:lvl3pPr marL="747713" indent="-166688" algn="l" defTabSz="914400" rtl="0" eaLnBrk="1" latinLnBrk="0" hangingPunct="1">
        <a:lnSpc>
          <a:spcPct val="90000"/>
        </a:lnSpc>
        <a:spcBef>
          <a:spcPts val="500"/>
        </a:spcBef>
        <a:buClr>
          <a:schemeClr val="accent1"/>
        </a:buClr>
        <a:buFont typeface="Arial" panose="020B0604020202020204" pitchFamily="34" charset="0"/>
        <a:buChar char="•"/>
        <a:tabLst/>
        <a:defRPr sz="2000" kern="1200">
          <a:solidFill>
            <a:schemeClr val="tx1"/>
          </a:solidFill>
          <a:latin typeface="Arial" panose="020B0604020202020204" pitchFamily="34" charset="0"/>
          <a:ea typeface="+mn-ea"/>
          <a:cs typeface="Arial" panose="020B0604020202020204" pitchFamily="34" charset="0"/>
        </a:defRPr>
      </a:lvl3pPr>
      <a:lvl4pPr marL="925513" indent="-177800" algn="l" defTabSz="914400" rtl="0" eaLnBrk="1" latinLnBrk="0" hangingPunct="1">
        <a:lnSpc>
          <a:spcPct val="90000"/>
        </a:lnSpc>
        <a:spcBef>
          <a:spcPts val="500"/>
        </a:spcBef>
        <a:buClrTx/>
        <a:buFont typeface="Wingdings" pitchFamily="2" charset="2"/>
        <a:buChar char="§"/>
        <a:tabLst/>
        <a:defRPr sz="1800" kern="1200">
          <a:solidFill>
            <a:schemeClr val="tx1"/>
          </a:solidFill>
          <a:latin typeface="Arial" panose="020B0604020202020204" pitchFamily="34" charset="0"/>
          <a:ea typeface="+mn-ea"/>
          <a:cs typeface="Arial" panose="020B0604020202020204" pitchFamily="34" charset="0"/>
        </a:defRPr>
      </a:lvl4pPr>
      <a:lvl5pPr marL="1090613" indent="-165100" algn="l" defTabSz="914400" rtl="0" eaLnBrk="1" latinLnBrk="0" hangingPunct="1">
        <a:lnSpc>
          <a:spcPct val="90000"/>
        </a:lnSpc>
        <a:spcBef>
          <a:spcPts val="500"/>
        </a:spcBef>
        <a:buFont typeface="Arial" panose="020B0604020202020204" pitchFamily="34" charset="0"/>
        <a:buChar char="•"/>
        <a:tabLst/>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nlm.nih.gov/NIHbmic/nih_data_sharing_policies.html"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2.xml"/><Relationship Id="rId5" Type="http://schemas.microsoft.com/office/2007/relationships/hdphoto" Target="../media/hdphoto1.wdp"/><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FBE7B-6932-F5E0-E65B-2FD4B393DCF3}"/>
              </a:ext>
            </a:extLst>
          </p:cNvPr>
          <p:cNvSpPr>
            <a:spLocks noGrp="1"/>
          </p:cNvSpPr>
          <p:nvPr>
            <p:ph type="ctrTitle"/>
          </p:nvPr>
        </p:nvSpPr>
        <p:spPr/>
        <p:txBody>
          <a:bodyPr>
            <a:normAutofit fontScale="90000"/>
          </a:bodyPr>
          <a:lstStyle/>
          <a:p>
            <a:r>
              <a:rPr lang="en-US" dirty="0"/>
              <a:t>Accessing freely available public datasets from </a:t>
            </a:r>
            <a:br>
              <a:rPr lang="en-US" dirty="0"/>
            </a:br>
            <a:r>
              <a:rPr lang="en-US" dirty="0"/>
              <a:t>The Cancer Imaging Archive</a:t>
            </a:r>
          </a:p>
        </p:txBody>
      </p:sp>
      <p:sp>
        <p:nvSpPr>
          <p:cNvPr id="3" name="Subtitle 2">
            <a:extLst>
              <a:ext uri="{FF2B5EF4-FFF2-40B4-BE49-F238E27FC236}">
                <a16:creationId xmlns:a16="http://schemas.microsoft.com/office/drawing/2014/main" id="{45597EF2-77DC-C115-CD14-00EF9E96677A}"/>
              </a:ext>
            </a:extLst>
          </p:cNvPr>
          <p:cNvSpPr>
            <a:spLocks noGrp="1"/>
          </p:cNvSpPr>
          <p:nvPr>
            <p:ph type="subTitle" idx="1"/>
          </p:nvPr>
        </p:nvSpPr>
        <p:spPr/>
        <p:txBody>
          <a:bodyPr>
            <a:normAutofit/>
          </a:bodyPr>
          <a:lstStyle/>
          <a:p>
            <a:r>
              <a:rPr lang="en-US" dirty="0"/>
              <a:t>Justin Kirby  </a:t>
            </a:r>
          </a:p>
          <a:p>
            <a:r>
              <a:rPr lang="en-US" dirty="0"/>
              <a:t>Technical Project Manager</a:t>
            </a:r>
          </a:p>
          <a:p>
            <a:r>
              <a:rPr lang="en-US" dirty="0"/>
              <a:t>Email: justin.kirby@nih.gov</a:t>
            </a:r>
          </a:p>
          <a:p>
            <a:endParaRPr lang="en-US" dirty="0"/>
          </a:p>
        </p:txBody>
      </p:sp>
    </p:spTree>
    <p:extLst>
      <p:ext uri="{BB962C8B-B14F-4D97-AF65-F5344CB8AC3E}">
        <p14:creationId xmlns:p14="http://schemas.microsoft.com/office/powerpoint/2010/main" val="2528826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082CC-4173-42B3-B4F2-31D0BCB6408F}"/>
              </a:ext>
            </a:extLst>
          </p:cNvPr>
          <p:cNvSpPr>
            <a:spLocks noGrp="1"/>
          </p:cNvSpPr>
          <p:nvPr>
            <p:ph type="title"/>
          </p:nvPr>
        </p:nvSpPr>
        <p:spPr/>
        <p:txBody>
          <a:bodyPr/>
          <a:lstStyle/>
          <a:p>
            <a:r>
              <a:rPr lang="en-US" dirty="0"/>
              <a:t>Data sharing enables better science</a:t>
            </a:r>
          </a:p>
        </p:txBody>
      </p:sp>
      <p:pic>
        <p:nvPicPr>
          <p:cNvPr id="6" name="Picture 2">
            <a:extLst>
              <a:ext uri="{FF2B5EF4-FFF2-40B4-BE49-F238E27FC236}">
                <a16:creationId xmlns:a16="http://schemas.microsoft.com/office/drawing/2014/main" id="{95153FB0-E5B1-4B15-9DE4-A1033C3DE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464" y="1885416"/>
            <a:ext cx="5568945" cy="3935521"/>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231F0680-7F7E-4EDC-99CA-93285F937CDC}"/>
              </a:ext>
            </a:extLst>
          </p:cNvPr>
          <p:cNvSpPr>
            <a:spLocks noGrp="1"/>
          </p:cNvSpPr>
          <p:nvPr>
            <p:ph idx="1"/>
          </p:nvPr>
        </p:nvSpPr>
        <p:spPr>
          <a:xfrm>
            <a:off x="245327" y="1907594"/>
            <a:ext cx="5718210" cy="4724400"/>
          </a:xfrm>
        </p:spPr>
        <p:txBody>
          <a:bodyPr>
            <a:normAutofit lnSpcReduction="10000"/>
          </a:bodyPr>
          <a:lstStyle/>
          <a:p>
            <a:r>
              <a:rPr lang="en-US" dirty="0"/>
              <a:t>Increasing data sharing requirements as the value of sharing becomes more clear</a:t>
            </a:r>
          </a:p>
          <a:p>
            <a:r>
              <a:rPr lang="en-US" dirty="0"/>
              <a:t>Journal requirements</a:t>
            </a:r>
          </a:p>
          <a:p>
            <a:r>
              <a:rPr lang="en-US" dirty="0"/>
              <a:t>Funding requirements</a:t>
            </a:r>
          </a:p>
          <a:p>
            <a:pPr lvl="1"/>
            <a:r>
              <a:rPr lang="en-US" dirty="0"/>
              <a:t>Example: National Institutes of Health (NIH) </a:t>
            </a:r>
          </a:p>
          <a:p>
            <a:pPr lvl="2"/>
            <a:r>
              <a:rPr lang="en-US" dirty="0"/>
              <a:t>Data sharing plan required since 2003 for grants higher than $500K/year in direct support</a:t>
            </a:r>
          </a:p>
          <a:p>
            <a:pPr lvl="2"/>
            <a:r>
              <a:rPr lang="en-US" dirty="0"/>
              <a:t>Data sharing plan required for *all* funding mechanisms starting in January 2023</a:t>
            </a:r>
          </a:p>
          <a:p>
            <a:pPr lvl="2"/>
            <a:r>
              <a:rPr lang="en-US" dirty="0"/>
              <a:t>Numerous additional requirements from NIH programs which require depositing data in specific databases: </a:t>
            </a:r>
            <a:r>
              <a:rPr lang="en-US" sz="1600" dirty="0">
                <a:hlinkClick r:id="rId3"/>
              </a:rPr>
              <a:t>https://www.nlm.nih.gov/NIHbmic/nih_data_sharing_policies.html</a:t>
            </a:r>
            <a:r>
              <a:rPr lang="en-US" sz="1600" dirty="0"/>
              <a:t> </a:t>
            </a:r>
            <a:endParaRPr lang="en-US" dirty="0"/>
          </a:p>
          <a:p>
            <a:pPr marL="0" indent="0">
              <a:buNone/>
            </a:pPr>
            <a:endParaRPr lang="en-US" dirty="0"/>
          </a:p>
        </p:txBody>
      </p:sp>
    </p:spTree>
    <p:extLst>
      <p:ext uri="{BB962C8B-B14F-4D97-AF65-F5344CB8AC3E}">
        <p14:creationId xmlns:p14="http://schemas.microsoft.com/office/powerpoint/2010/main" val="4181160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61E1AB-C6B3-4E25-A3CF-D432C8803B87}"/>
              </a:ext>
            </a:extLst>
          </p:cNvPr>
          <p:cNvSpPr>
            <a:spLocks noGrp="1"/>
          </p:cNvSpPr>
          <p:nvPr>
            <p:ph type="title"/>
          </p:nvPr>
        </p:nvSpPr>
        <p:spPr/>
        <p:txBody>
          <a:bodyPr/>
          <a:lstStyle/>
          <a:p>
            <a:r>
              <a:rPr lang="en-US" dirty="0"/>
              <a:t>Sharing radiology (DICOM) data isn’t easy!</a:t>
            </a:r>
          </a:p>
        </p:txBody>
      </p:sp>
      <p:sp>
        <p:nvSpPr>
          <p:cNvPr id="4" name="Content Placeholder 3">
            <a:extLst>
              <a:ext uri="{FF2B5EF4-FFF2-40B4-BE49-F238E27FC236}">
                <a16:creationId xmlns:a16="http://schemas.microsoft.com/office/drawing/2014/main" id="{E55723CE-368F-4BB0-B27A-FA8CE32610A1}"/>
              </a:ext>
            </a:extLst>
          </p:cNvPr>
          <p:cNvSpPr>
            <a:spLocks noGrp="1"/>
          </p:cNvSpPr>
          <p:nvPr>
            <p:ph idx="1"/>
          </p:nvPr>
        </p:nvSpPr>
        <p:spPr>
          <a:xfrm>
            <a:off x="338204" y="1825625"/>
            <a:ext cx="5157772" cy="4351338"/>
          </a:xfrm>
        </p:spPr>
        <p:txBody>
          <a:bodyPr>
            <a:normAutofit lnSpcReduction="10000"/>
          </a:bodyPr>
          <a:lstStyle/>
          <a:p>
            <a:r>
              <a:rPr lang="en-US" dirty="0"/>
              <a:t>PHI can appear in hundreds of places in DICOM</a:t>
            </a:r>
          </a:p>
          <a:p>
            <a:pPr lvl="1"/>
            <a:r>
              <a:rPr lang="en-US" dirty="0"/>
              <a:t>Pixel data</a:t>
            </a:r>
          </a:p>
          <a:p>
            <a:pPr lvl="1"/>
            <a:r>
              <a:rPr lang="en-US" dirty="0"/>
              <a:t>Dates</a:t>
            </a:r>
          </a:p>
          <a:p>
            <a:pPr lvl="1"/>
            <a:r>
              <a:rPr lang="en-US" dirty="0"/>
              <a:t>Identifiers</a:t>
            </a:r>
          </a:p>
          <a:p>
            <a:pPr lvl="1"/>
            <a:r>
              <a:rPr lang="en-US" dirty="0"/>
              <a:t>Descriptions</a:t>
            </a:r>
          </a:p>
          <a:p>
            <a:pPr lvl="1"/>
            <a:r>
              <a:rPr lang="en-US" dirty="0"/>
              <a:t>“Private tags” with</a:t>
            </a:r>
            <a:br>
              <a:rPr lang="en-US" dirty="0"/>
            </a:br>
            <a:r>
              <a:rPr lang="en-US" dirty="0"/>
              <a:t>ambiguous proprietary content</a:t>
            </a:r>
          </a:p>
          <a:p>
            <a:r>
              <a:rPr lang="en-US" dirty="0"/>
              <a:t>Simplistic de-id approaches throw away important acquisition metadata that prevents reuse</a:t>
            </a:r>
          </a:p>
          <a:p>
            <a:pPr lvl="1"/>
            <a:r>
              <a:rPr lang="en-US" dirty="0"/>
              <a:t>Convert data to NIFTI, PNG, JPEG</a:t>
            </a:r>
          </a:p>
          <a:p>
            <a:pPr lvl="1"/>
            <a:r>
              <a:rPr lang="en-US" dirty="0"/>
              <a:t>Retain DICOM, but use overly aggressive cleaning methods</a:t>
            </a:r>
          </a:p>
          <a:p>
            <a:pPr lvl="1"/>
            <a:endParaRPr lang="en-US" dirty="0"/>
          </a:p>
          <a:p>
            <a:endParaRPr lang="en-US" dirty="0"/>
          </a:p>
        </p:txBody>
      </p:sp>
      <p:pic>
        <p:nvPicPr>
          <p:cNvPr id="7" name="Picture 6">
            <a:extLst>
              <a:ext uri="{FF2B5EF4-FFF2-40B4-BE49-F238E27FC236}">
                <a16:creationId xmlns:a16="http://schemas.microsoft.com/office/drawing/2014/main" id="{CAAB57A8-A7D7-44BB-BF3F-37D021588CD5}"/>
              </a:ext>
            </a:extLst>
          </p:cNvPr>
          <p:cNvPicPr preferRelativeResize="0">
            <a:picLocks noChangeArrowheads="1"/>
          </p:cNvPicPr>
          <p:nvPr/>
        </p:nvPicPr>
        <p:blipFill>
          <a:blip r:embed="rId3"/>
          <a:srcRect l="4802" t="18835" r="6685" b="24074"/>
          <a:stretch>
            <a:fillRect/>
          </a:stretch>
        </p:blipFill>
        <p:spPr bwMode="auto">
          <a:xfrm>
            <a:off x="6191440" y="1735728"/>
            <a:ext cx="5729816" cy="5120216"/>
          </a:xfrm>
          <a:prstGeom prst="rect">
            <a:avLst/>
          </a:prstGeom>
          <a:noFill/>
          <a:ln w="9525">
            <a:solidFill>
              <a:srgbClr val="FF0000"/>
            </a:solidFill>
            <a:miter lim="800000"/>
            <a:headEnd/>
            <a:tailEnd/>
          </a:ln>
        </p:spPr>
      </p:pic>
      <p:sp>
        <p:nvSpPr>
          <p:cNvPr id="8" name="Rectangle 7">
            <a:extLst>
              <a:ext uri="{FF2B5EF4-FFF2-40B4-BE49-F238E27FC236}">
                <a16:creationId xmlns:a16="http://schemas.microsoft.com/office/drawing/2014/main" id="{6AC86680-71D7-4456-84EC-2F5CE344DB1F}"/>
              </a:ext>
            </a:extLst>
          </p:cNvPr>
          <p:cNvSpPr/>
          <p:nvPr/>
        </p:nvSpPr>
        <p:spPr>
          <a:xfrm>
            <a:off x="6189323" y="1896595"/>
            <a:ext cx="3048000" cy="440267"/>
          </a:xfrm>
          <a:prstGeom prst="rect">
            <a:avLst/>
          </a:prstGeom>
          <a:noFill/>
          <a:ln w="76200">
            <a:solidFill>
              <a:srgbClr val="FF0000"/>
            </a:solidFill>
          </a:ln>
        </p:spPr>
        <p:style>
          <a:lnRef idx="2">
            <a:schemeClr val="accent2"/>
          </a:lnRef>
          <a:fillRef idx="1">
            <a:schemeClr val="lt1"/>
          </a:fillRef>
          <a:effectRef idx="0">
            <a:schemeClr val="accent2"/>
          </a:effectRef>
          <a:fontRef idx="minor">
            <a:schemeClr val="dk1"/>
          </a:fontRef>
        </p:style>
        <p:txBody>
          <a:bodyPr anchor="ctr"/>
          <a:lstStyle>
            <a:defPPr>
              <a:defRPr lang="en-US"/>
            </a:defPPr>
            <a:lvl1pPr algn="l" defTabSz="457200" rtl="0" fontAlgn="base">
              <a:spcBef>
                <a:spcPct val="0"/>
              </a:spcBef>
              <a:spcAft>
                <a:spcPct val="0"/>
              </a:spcAft>
              <a:defRPr kern="1200">
                <a:solidFill>
                  <a:schemeClr val="dk1"/>
                </a:solidFill>
                <a:latin typeface="+mn-lt"/>
                <a:ea typeface="+mn-ea"/>
                <a:cs typeface="+mn-cs"/>
              </a:defRPr>
            </a:lvl1pPr>
            <a:lvl2pPr marL="457200" algn="l" defTabSz="457200" rtl="0" fontAlgn="base">
              <a:spcBef>
                <a:spcPct val="0"/>
              </a:spcBef>
              <a:spcAft>
                <a:spcPct val="0"/>
              </a:spcAft>
              <a:defRPr kern="1200">
                <a:solidFill>
                  <a:schemeClr val="dk1"/>
                </a:solidFill>
                <a:latin typeface="+mn-lt"/>
                <a:ea typeface="+mn-ea"/>
                <a:cs typeface="+mn-cs"/>
              </a:defRPr>
            </a:lvl2pPr>
            <a:lvl3pPr marL="914400" algn="l" defTabSz="457200" rtl="0" fontAlgn="base">
              <a:spcBef>
                <a:spcPct val="0"/>
              </a:spcBef>
              <a:spcAft>
                <a:spcPct val="0"/>
              </a:spcAft>
              <a:defRPr kern="1200">
                <a:solidFill>
                  <a:schemeClr val="dk1"/>
                </a:solidFill>
                <a:latin typeface="+mn-lt"/>
                <a:ea typeface="+mn-ea"/>
                <a:cs typeface="+mn-cs"/>
              </a:defRPr>
            </a:lvl3pPr>
            <a:lvl4pPr marL="1371600" algn="l" defTabSz="457200" rtl="0" fontAlgn="base">
              <a:spcBef>
                <a:spcPct val="0"/>
              </a:spcBef>
              <a:spcAft>
                <a:spcPct val="0"/>
              </a:spcAft>
              <a:defRPr kern="1200">
                <a:solidFill>
                  <a:schemeClr val="dk1"/>
                </a:solidFill>
                <a:latin typeface="+mn-lt"/>
                <a:ea typeface="+mn-ea"/>
                <a:cs typeface="+mn-cs"/>
              </a:defRPr>
            </a:lvl4pPr>
            <a:lvl5pPr marL="1828800" algn="l" defTabSz="457200"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fontAlgn="auto">
              <a:spcBef>
                <a:spcPts val="0"/>
              </a:spcBef>
              <a:spcAft>
                <a:spcPts val="0"/>
              </a:spcAft>
              <a:defRPr/>
            </a:pPr>
            <a:endParaRPr lang="en-US">
              <a:solidFill>
                <a:prstClr val="black"/>
              </a:solidFill>
            </a:endParaRPr>
          </a:p>
        </p:txBody>
      </p:sp>
      <p:sp>
        <p:nvSpPr>
          <p:cNvPr id="9" name="Rectangle 8">
            <a:extLst>
              <a:ext uri="{FF2B5EF4-FFF2-40B4-BE49-F238E27FC236}">
                <a16:creationId xmlns:a16="http://schemas.microsoft.com/office/drawing/2014/main" id="{A54419E2-E074-4A39-B89A-0681D4054375}"/>
              </a:ext>
            </a:extLst>
          </p:cNvPr>
          <p:cNvSpPr/>
          <p:nvPr/>
        </p:nvSpPr>
        <p:spPr>
          <a:xfrm>
            <a:off x="6189323" y="3376144"/>
            <a:ext cx="3373967" cy="440267"/>
          </a:xfrm>
          <a:prstGeom prst="rect">
            <a:avLst/>
          </a:prstGeom>
          <a:noFill/>
          <a:ln w="76200">
            <a:solidFill>
              <a:srgbClr val="FF0000"/>
            </a:solidFill>
          </a:ln>
        </p:spPr>
        <p:style>
          <a:lnRef idx="2">
            <a:schemeClr val="accent2"/>
          </a:lnRef>
          <a:fillRef idx="1">
            <a:schemeClr val="lt1"/>
          </a:fillRef>
          <a:effectRef idx="0">
            <a:schemeClr val="accent2"/>
          </a:effectRef>
          <a:fontRef idx="minor">
            <a:schemeClr val="dk1"/>
          </a:fontRef>
        </p:style>
        <p:txBody>
          <a:bodyPr anchor="ctr"/>
          <a:lstStyle>
            <a:defPPr>
              <a:defRPr lang="en-US"/>
            </a:defPPr>
            <a:lvl1pPr algn="l" defTabSz="457200" rtl="0" fontAlgn="base">
              <a:spcBef>
                <a:spcPct val="0"/>
              </a:spcBef>
              <a:spcAft>
                <a:spcPct val="0"/>
              </a:spcAft>
              <a:defRPr kern="1200">
                <a:solidFill>
                  <a:schemeClr val="dk1"/>
                </a:solidFill>
                <a:latin typeface="+mn-lt"/>
                <a:ea typeface="+mn-ea"/>
                <a:cs typeface="+mn-cs"/>
              </a:defRPr>
            </a:lvl1pPr>
            <a:lvl2pPr marL="457200" algn="l" defTabSz="457200" rtl="0" fontAlgn="base">
              <a:spcBef>
                <a:spcPct val="0"/>
              </a:spcBef>
              <a:spcAft>
                <a:spcPct val="0"/>
              </a:spcAft>
              <a:defRPr kern="1200">
                <a:solidFill>
                  <a:schemeClr val="dk1"/>
                </a:solidFill>
                <a:latin typeface="+mn-lt"/>
                <a:ea typeface="+mn-ea"/>
                <a:cs typeface="+mn-cs"/>
              </a:defRPr>
            </a:lvl2pPr>
            <a:lvl3pPr marL="914400" algn="l" defTabSz="457200" rtl="0" fontAlgn="base">
              <a:spcBef>
                <a:spcPct val="0"/>
              </a:spcBef>
              <a:spcAft>
                <a:spcPct val="0"/>
              </a:spcAft>
              <a:defRPr kern="1200">
                <a:solidFill>
                  <a:schemeClr val="dk1"/>
                </a:solidFill>
                <a:latin typeface="+mn-lt"/>
                <a:ea typeface="+mn-ea"/>
                <a:cs typeface="+mn-cs"/>
              </a:defRPr>
            </a:lvl3pPr>
            <a:lvl4pPr marL="1371600" algn="l" defTabSz="457200" rtl="0" fontAlgn="base">
              <a:spcBef>
                <a:spcPct val="0"/>
              </a:spcBef>
              <a:spcAft>
                <a:spcPct val="0"/>
              </a:spcAft>
              <a:defRPr kern="1200">
                <a:solidFill>
                  <a:schemeClr val="dk1"/>
                </a:solidFill>
                <a:latin typeface="+mn-lt"/>
                <a:ea typeface="+mn-ea"/>
                <a:cs typeface="+mn-cs"/>
              </a:defRPr>
            </a:lvl4pPr>
            <a:lvl5pPr marL="1828800" algn="l" defTabSz="457200"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fontAlgn="auto">
              <a:spcBef>
                <a:spcPts val="0"/>
              </a:spcBef>
              <a:spcAft>
                <a:spcPts val="0"/>
              </a:spcAft>
              <a:defRPr/>
            </a:pPr>
            <a:endParaRPr lang="en-US">
              <a:solidFill>
                <a:prstClr val="black"/>
              </a:solidFill>
            </a:endParaRPr>
          </a:p>
        </p:txBody>
      </p:sp>
      <p:sp>
        <p:nvSpPr>
          <p:cNvPr id="10" name="Rectangle 9">
            <a:extLst>
              <a:ext uri="{FF2B5EF4-FFF2-40B4-BE49-F238E27FC236}">
                <a16:creationId xmlns:a16="http://schemas.microsoft.com/office/drawing/2014/main" id="{FF5273BC-D076-4A0F-AC84-72557019B48D}"/>
              </a:ext>
            </a:extLst>
          </p:cNvPr>
          <p:cNvSpPr/>
          <p:nvPr/>
        </p:nvSpPr>
        <p:spPr>
          <a:xfrm>
            <a:off x="6009408" y="4936128"/>
            <a:ext cx="4235449" cy="440267"/>
          </a:xfrm>
          <a:prstGeom prst="rect">
            <a:avLst/>
          </a:prstGeom>
          <a:noFill/>
          <a:ln w="76200">
            <a:solidFill>
              <a:srgbClr val="FF0000"/>
            </a:solidFill>
          </a:ln>
        </p:spPr>
        <p:style>
          <a:lnRef idx="2">
            <a:schemeClr val="accent2"/>
          </a:lnRef>
          <a:fillRef idx="1">
            <a:schemeClr val="lt1"/>
          </a:fillRef>
          <a:effectRef idx="0">
            <a:schemeClr val="accent2"/>
          </a:effectRef>
          <a:fontRef idx="minor">
            <a:schemeClr val="dk1"/>
          </a:fontRef>
        </p:style>
        <p:txBody>
          <a:bodyPr anchor="ctr"/>
          <a:lstStyle>
            <a:defPPr>
              <a:defRPr lang="en-US"/>
            </a:defPPr>
            <a:lvl1pPr algn="l" defTabSz="457200" rtl="0" fontAlgn="base">
              <a:spcBef>
                <a:spcPct val="0"/>
              </a:spcBef>
              <a:spcAft>
                <a:spcPct val="0"/>
              </a:spcAft>
              <a:defRPr kern="1200">
                <a:solidFill>
                  <a:schemeClr val="dk1"/>
                </a:solidFill>
                <a:latin typeface="+mn-lt"/>
                <a:ea typeface="+mn-ea"/>
                <a:cs typeface="+mn-cs"/>
              </a:defRPr>
            </a:lvl1pPr>
            <a:lvl2pPr marL="457200" algn="l" defTabSz="457200" rtl="0" fontAlgn="base">
              <a:spcBef>
                <a:spcPct val="0"/>
              </a:spcBef>
              <a:spcAft>
                <a:spcPct val="0"/>
              </a:spcAft>
              <a:defRPr kern="1200">
                <a:solidFill>
                  <a:schemeClr val="dk1"/>
                </a:solidFill>
                <a:latin typeface="+mn-lt"/>
                <a:ea typeface="+mn-ea"/>
                <a:cs typeface="+mn-cs"/>
              </a:defRPr>
            </a:lvl2pPr>
            <a:lvl3pPr marL="914400" algn="l" defTabSz="457200" rtl="0" fontAlgn="base">
              <a:spcBef>
                <a:spcPct val="0"/>
              </a:spcBef>
              <a:spcAft>
                <a:spcPct val="0"/>
              </a:spcAft>
              <a:defRPr kern="1200">
                <a:solidFill>
                  <a:schemeClr val="dk1"/>
                </a:solidFill>
                <a:latin typeface="+mn-lt"/>
                <a:ea typeface="+mn-ea"/>
                <a:cs typeface="+mn-cs"/>
              </a:defRPr>
            </a:lvl3pPr>
            <a:lvl4pPr marL="1371600" algn="l" defTabSz="457200" rtl="0" fontAlgn="base">
              <a:spcBef>
                <a:spcPct val="0"/>
              </a:spcBef>
              <a:spcAft>
                <a:spcPct val="0"/>
              </a:spcAft>
              <a:defRPr kern="1200">
                <a:solidFill>
                  <a:schemeClr val="dk1"/>
                </a:solidFill>
                <a:latin typeface="+mn-lt"/>
                <a:ea typeface="+mn-ea"/>
                <a:cs typeface="+mn-cs"/>
              </a:defRPr>
            </a:lvl4pPr>
            <a:lvl5pPr marL="1828800" algn="l" defTabSz="457200"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fontAlgn="auto">
              <a:spcBef>
                <a:spcPts val="0"/>
              </a:spcBef>
              <a:spcAft>
                <a:spcPts val="0"/>
              </a:spcAft>
              <a:defRPr/>
            </a:pPr>
            <a:endParaRPr lang="en-US">
              <a:solidFill>
                <a:prstClr val="black"/>
              </a:solidFill>
            </a:endParaRPr>
          </a:p>
        </p:txBody>
      </p:sp>
      <p:pic>
        <p:nvPicPr>
          <p:cNvPr id="14" name="Picture 13">
            <a:extLst>
              <a:ext uri="{FF2B5EF4-FFF2-40B4-BE49-F238E27FC236}">
                <a16:creationId xmlns:a16="http://schemas.microsoft.com/office/drawing/2014/main" id="{D4D009E1-1DA9-4A9E-A015-4C19B4A3C5E2}"/>
              </a:ext>
            </a:extLst>
          </p:cNvPr>
          <p:cNvPicPr>
            <a:picLocks noChangeAspect="1"/>
          </p:cNvPicPr>
          <p:nvPr/>
        </p:nvPicPr>
        <p:blipFill>
          <a:blip r:embed="rId4"/>
          <a:stretch>
            <a:fillRect/>
          </a:stretch>
        </p:blipFill>
        <p:spPr>
          <a:xfrm>
            <a:off x="9417238" y="1424818"/>
            <a:ext cx="2504202" cy="2452946"/>
          </a:xfrm>
          <a:prstGeom prst="rect">
            <a:avLst/>
          </a:prstGeom>
        </p:spPr>
      </p:pic>
      <p:sp>
        <p:nvSpPr>
          <p:cNvPr id="15" name="Rectangle 14">
            <a:extLst>
              <a:ext uri="{FF2B5EF4-FFF2-40B4-BE49-F238E27FC236}">
                <a16:creationId xmlns:a16="http://schemas.microsoft.com/office/drawing/2014/main" id="{EA6EE4D2-5B52-4283-9E91-77113DE177CC}"/>
              </a:ext>
            </a:extLst>
          </p:cNvPr>
          <p:cNvSpPr/>
          <p:nvPr/>
        </p:nvSpPr>
        <p:spPr>
          <a:xfrm>
            <a:off x="10870386" y="1335677"/>
            <a:ext cx="1321613" cy="873513"/>
          </a:xfrm>
          <a:prstGeom prst="rect">
            <a:avLst/>
          </a:prstGeom>
          <a:noFill/>
          <a:ln w="76200">
            <a:solidFill>
              <a:srgbClr val="FF0000"/>
            </a:solidFill>
          </a:ln>
        </p:spPr>
        <p:style>
          <a:lnRef idx="2">
            <a:schemeClr val="accent2"/>
          </a:lnRef>
          <a:fillRef idx="1">
            <a:schemeClr val="lt1"/>
          </a:fillRef>
          <a:effectRef idx="0">
            <a:schemeClr val="accent2"/>
          </a:effectRef>
          <a:fontRef idx="minor">
            <a:schemeClr val="dk1"/>
          </a:fontRef>
        </p:style>
        <p:txBody>
          <a:bodyPr anchor="ctr"/>
          <a:lstStyle>
            <a:defPPr>
              <a:defRPr lang="en-US"/>
            </a:defPPr>
            <a:lvl1pPr algn="l" defTabSz="457200" rtl="0" fontAlgn="base">
              <a:spcBef>
                <a:spcPct val="0"/>
              </a:spcBef>
              <a:spcAft>
                <a:spcPct val="0"/>
              </a:spcAft>
              <a:defRPr kern="1200">
                <a:solidFill>
                  <a:schemeClr val="dk1"/>
                </a:solidFill>
                <a:latin typeface="+mn-lt"/>
                <a:ea typeface="+mn-ea"/>
                <a:cs typeface="+mn-cs"/>
              </a:defRPr>
            </a:lvl1pPr>
            <a:lvl2pPr marL="457200" algn="l" defTabSz="457200" rtl="0" fontAlgn="base">
              <a:spcBef>
                <a:spcPct val="0"/>
              </a:spcBef>
              <a:spcAft>
                <a:spcPct val="0"/>
              </a:spcAft>
              <a:defRPr kern="1200">
                <a:solidFill>
                  <a:schemeClr val="dk1"/>
                </a:solidFill>
                <a:latin typeface="+mn-lt"/>
                <a:ea typeface="+mn-ea"/>
                <a:cs typeface="+mn-cs"/>
              </a:defRPr>
            </a:lvl2pPr>
            <a:lvl3pPr marL="914400" algn="l" defTabSz="457200" rtl="0" fontAlgn="base">
              <a:spcBef>
                <a:spcPct val="0"/>
              </a:spcBef>
              <a:spcAft>
                <a:spcPct val="0"/>
              </a:spcAft>
              <a:defRPr kern="1200">
                <a:solidFill>
                  <a:schemeClr val="dk1"/>
                </a:solidFill>
                <a:latin typeface="+mn-lt"/>
                <a:ea typeface="+mn-ea"/>
                <a:cs typeface="+mn-cs"/>
              </a:defRPr>
            </a:lvl3pPr>
            <a:lvl4pPr marL="1371600" algn="l" defTabSz="457200" rtl="0" fontAlgn="base">
              <a:spcBef>
                <a:spcPct val="0"/>
              </a:spcBef>
              <a:spcAft>
                <a:spcPct val="0"/>
              </a:spcAft>
              <a:defRPr kern="1200">
                <a:solidFill>
                  <a:schemeClr val="dk1"/>
                </a:solidFill>
                <a:latin typeface="+mn-lt"/>
                <a:ea typeface="+mn-ea"/>
                <a:cs typeface="+mn-cs"/>
              </a:defRPr>
            </a:lvl4pPr>
            <a:lvl5pPr marL="1828800" algn="l" defTabSz="457200"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fontAlgn="auto">
              <a:spcBef>
                <a:spcPts val="0"/>
              </a:spcBef>
              <a:spcAft>
                <a:spcPts val="0"/>
              </a:spcAft>
              <a:defRPr/>
            </a:pPr>
            <a:endParaRPr lang="en-US">
              <a:solidFill>
                <a:prstClr val="black"/>
              </a:solidFill>
            </a:endParaRPr>
          </a:p>
        </p:txBody>
      </p:sp>
    </p:spTree>
    <p:extLst>
      <p:ext uri="{BB962C8B-B14F-4D97-AF65-F5344CB8AC3E}">
        <p14:creationId xmlns:p14="http://schemas.microsoft.com/office/powerpoint/2010/main" val="2861949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B41BA1-484D-431E-9948-95AFA77AFF5B}"/>
              </a:ext>
            </a:extLst>
          </p:cNvPr>
          <p:cNvPicPr>
            <a:picLocks noChangeAspect="1"/>
          </p:cNvPicPr>
          <p:nvPr/>
        </p:nvPicPr>
        <p:blipFill rotWithShape="1">
          <a:blip r:embed="rId3"/>
          <a:srcRect t="6077" b="7716"/>
          <a:stretch/>
        </p:blipFill>
        <p:spPr>
          <a:xfrm>
            <a:off x="-486661" y="-512258"/>
            <a:ext cx="13162272" cy="7403768"/>
          </a:xfrm>
          <a:prstGeom prst="rect">
            <a:avLst/>
          </a:prstGeom>
        </p:spPr>
      </p:pic>
    </p:spTree>
    <p:extLst>
      <p:ext uri="{BB962C8B-B14F-4D97-AF65-F5344CB8AC3E}">
        <p14:creationId xmlns:p14="http://schemas.microsoft.com/office/powerpoint/2010/main" val="3518228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C040BB2-F909-499B-AD5B-86AF218FDD96}"/>
              </a:ext>
            </a:extLst>
          </p:cNvPr>
          <p:cNvSpPr>
            <a:spLocks noGrp="1"/>
          </p:cNvSpPr>
          <p:nvPr>
            <p:ph idx="1"/>
          </p:nvPr>
        </p:nvSpPr>
        <p:spPr>
          <a:xfrm>
            <a:off x="400834" y="2039446"/>
            <a:ext cx="11536471" cy="3960381"/>
          </a:xfrm>
        </p:spPr>
        <p:txBody>
          <a:bodyPr>
            <a:normAutofit/>
          </a:bodyPr>
          <a:lstStyle/>
          <a:p>
            <a:r>
              <a:rPr lang="en-US" sz="2800" dirty="0"/>
              <a:t>Funding and Governance</a:t>
            </a:r>
          </a:p>
          <a:p>
            <a:pPr marL="11112" indent="0">
              <a:buNone/>
            </a:pPr>
            <a:br>
              <a:rPr lang="en-US" sz="2800" dirty="0"/>
            </a:br>
            <a:endParaRPr lang="en-US" sz="2800" dirty="0"/>
          </a:p>
          <a:p>
            <a:r>
              <a:rPr lang="en-US" sz="2800" dirty="0"/>
              <a:t>Management and implementation</a:t>
            </a:r>
          </a:p>
          <a:p>
            <a:endParaRPr lang="en-US" sz="2800" dirty="0"/>
          </a:p>
          <a:p>
            <a:endParaRPr lang="en-US" sz="2800" dirty="0"/>
          </a:p>
          <a:p>
            <a:r>
              <a:rPr lang="en-US" sz="2800" dirty="0"/>
              <a:t>Subcontract implementation</a:t>
            </a:r>
          </a:p>
        </p:txBody>
      </p:sp>
      <p:sp>
        <p:nvSpPr>
          <p:cNvPr id="6" name="Title 5">
            <a:extLst>
              <a:ext uri="{FF2B5EF4-FFF2-40B4-BE49-F238E27FC236}">
                <a16:creationId xmlns:a16="http://schemas.microsoft.com/office/drawing/2014/main" id="{50723A5D-6D32-4A44-B83B-75A9B5227414}"/>
              </a:ext>
            </a:extLst>
          </p:cNvPr>
          <p:cNvSpPr>
            <a:spLocks noGrp="1"/>
          </p:cNvSpPr>
          <p:nvPr>
            <p:ph type="title"/>
          </p:nvPr>
        </p:nvSpPr>
        <p:spPr/>
        <p:txBody>
          <a:bodyPr/>
          <a:lstStyle/>
          <a:p>
            <a:r>
              <a:rPr lang="en-US" dirty="0"/>
              <a:t>Funding, Governance, Implementation</a:t>
            </a:r>
          </a:p>
        </p:txBody>
      </p:sp>
      <p:pic>
        <p:nvPicPr>
          <p:cNvPr id="3" name="Picture 2">
            <a:extLst>
              <a:ext uri="{FF2B5EF4-FFF2-40B4-BE49-F238E27FC236}">
                <a16:creationId xmlns:a16="http://schemas.microsoft.com/office/drawing/2014/main" id="{7DED4C16-AD2E-4562-A1A9-BC3DA8A67FAA}"/>
              </a:ext>
            </a:extLst>
          </p:cNvPr>
          <p:cNvPicPr>
            <a:picLocks noChangeAspect="1"/>
          </p:cNvPicPr>
          <p:nvPr/>
        </p:nvPicPr>
        <p:blipFill>
          <a:blip r:embed="rId3"/>
          <a:stretch>
            <a:fillRect/>
          </a:stretch>
        </p:blipFill>
        <p:spPr>
          <a:xfrm>
            <a:off x="6155656" y="1846063"/>
            <a:ext cx="4368800" cy="977232"/>
          </a:xfrm>
          <a:prstGeom prst="rect">
            <a:avLst/>
          </a:prstGeom>
          <a:ln>
            <a:solidFill>
              <a:schemeClr val="tx1"/>
            </a:solidFill>
          </a:ln>
          <a:effectLst>
            <a:outerShdw blurRad="50800" dist="38100" dir="8100000" algn="tr" rotWithShape="0">
              <a:prstClr val="black">
                <a:alpha val="40000"/>
              </a:prstClr>
            </a:outerShdw>
          </a:effectLst>
        </p:spPr>
      </p:pic>
      <p:sp>
        <p:nvSpPr>
          <p:cNvPr id="4" name="AutoShape 2" descr="RÃ©sultats de recherche d'images pour Â«Â FNLCR logoÂ Â»">
            <a:extLst>
              <a:ext uri="{FF2B5EF4-FFF2-40B4-BE49-F238E27FC236}">
                <a16:creationId xmlns:a16="http://schemas.microsoft.com/office/drawing/2014/main" id="{BD00833D-E93B-451E-8554-585A4215046B}"/>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40">
              <a:defRPr/>
            </a:pPr>
            <a:endParaRPr lang="en-US" sz="2400">
              <a:solidFill>
                <a:srgbClr val="606060"/>
              </a:solidFill>
              <a:latin typeface="Verdana" pitchFamily="34" charset="0"/>
              <a:cs typeface="Arial" charset="0"/>
            </a:endParaRPr>
          </a:p>
        </p:txBody>
      </p:sp>
      <p:pic>
        <p:nvPicPr>
          <p:cNvPr id="12" name="Picture 11">
            <a:extLst>
              <a:ext uri="{FF2B5EF4-FFF2-40B4-BE49-F238E27FC236}">
                <a16:creationId xmlns:a16="http://schemas.microsoft.com/office/drawing/2014/main" id="{58E44CB4-3271-4718-88A2-8F94E531B9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422" y="5717561"/>
            <a:ext cx="1720359" cy="960200"/>
          </a:xfrm>
          <a:prstGeom prst="rect">
            <a:avLst/>
          </a:prstGeom>
          <a:ln>
            <a:solidFill>
              <a:schemeClr val="tx1"/>
            </a:solidFill>
          </a:ln>
          <a:effectLst>
            <a:outerShdw blurRad="50800" dist="38100" dir="8100000" algn="tr" rotWithShape="0">
              <a:prstClr val="black">
                <a:alpha val="40000"/>
              </a:prstClr>
            </a:outerShdw>
          </a:effectLst>
        </p:spPr>
      </p:pic>
      <p:grpSp>
        <p:nvGrpSpPr>
          <p:cNvPr id="10" name="Group 9">
            <a:extLst>
              <a:ext uri="{FF2B5EF4-FFF2-40B4-BE49-F238E27FC236}">
                <a16:creationId xmlns:a16="http://schemas.microsoft.com/office/drawing/2014/main" id="{D2D1736C-7E3A-4F90-A9D5-85FB73E53DB5}"/>
              </a:ext>
            </a:extLst>
          </p:cNvPr>
          <p:cNvGrpSpPr/>
          <p:nvPr/>
        </p:nvGrpSpPr>
        <p:grpSpPr>
          <a:xfrm>
            <a:off x="5588000" y="5737723"/>
            <a:ext cx="1422400" cy="831783"/>
            <a:chOff x="7467600" y="3943350"/>
            <a:chExt cx="1676400" cy="863788"/>
          </a:xfrm>
        </p:grpSpPr>
        <p:sp>
          <p:nvSpPr>
            <p:cNvPr id="11" name="Rectangle 10">
              <a:extLst>
                <a:ext uri="{FF2B5EF4-FFF2-40B4-BE49-F238E27FC236}">
                  <a16:creationId xmlns:a16="http://schemas.microsoft.com/office/drawing/2014/main" id="{6DB969C6-E0AB-41FC-9A9E-8022F9EED946}"/>
                </a:ext>
              </a:extLst>
            </p:cNvPr>
            <p:cNvSpPr/>
            <p:nvPr/>
          </p:nvSpPr>
          <p:spPr>
            <a:xfrm>
              <a:off x="7467600" y="3943350"/>
              <a:ext cx="1676400" cy="863788"/>
            </a:xfrm>
            <a:prstGeom prst="rect">
              <a:avLst/>
            </a:prstGeom>
            <a:solidFill>
              <a:schemeClr val="bg1"/>
            </a:solidFill>
            <a:ln>
              <a:no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defTabSz="1219170">
                <a:defRPr/>
              </a:pPr>
              <a:endParaRPr lang="en-US" sz="2400">
                <a:solidFill>
                  <a:srgbClr val="606060"/>
                </a:solidFill>
                <a:latin typeface="Calibri"/>
              </a:endParaRPr>
            </a:p>
          </p:txBody>
        </p:sp>
        <p:pic>
          <p:nvPicPr>
            <p:cNvPr id="13" name="Picture 2" descr="IROCQA">
              <a:extLst>
                <a:ext uri="{FF2B5EF4-FFF2-40B4-BE49-F238E27FC236}">
                  <a16:creationId xmlns:a16="http://schemas.microsoft.com/office/drawing/2014/main" id="{C45BC4DA-4334-4C97-8032-2DEAABCB8BC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43800" y="3968053"/>
              <a:ext cx="1543050" cy="752475"/>
            </a:xfrm>
            <a:prstGeom prst="rect">
              <a:avLst/>
            </a:prstGeom>
            <a:noFill/>
            <a:extLst>
              <a:ext uri="{909E8E84-426E-40DD-AFC4-6F175D3DCCD1}">
                <a14:hiddenFill xmlns:a14="http://schemas.microsoft.com/office/drawing/2010/main">
                  <a:solidFill>
                    <a:srgbClr val="FFFFFF"/>
                  </a:solidFill>
                </a14:hiddenFill>
              </a:ext>
            </a:extLst>
          </p:spPr>
        </p:pic>
      </p:grpSp>
      <p:pic>
        <p:nvPicPr>
          <p:cNvPr id="5122" name="Picture 2" descr="Summer Program: Emory University Summer Pre-College Program: Business on  TeenLife">
            <a:extLst>
              <a:ext uri="{FF2B5EF4-FFF2-40B4-BE49-F238E27FC236}">
                <a16:creationId xmlns:a16="http://schemas.microsoft.com/office/drawing/2014/main" id="{B3C5D5B0-4AC2-49AF-B530-E39EFBE4F22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6885" y="5717561"/>
            <a:ext cx="745451" cy="85194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tony-Brook-University-logo – SBU News">
            <a:extLst>
              <a:ext uri="{FF2B5EF4-FFF2-40B4-BE49-F238E27FC236}">
                <a16:creationId xmlns:a16="http://schemas.microsoft.com/office/drawing/2014/main" id="{022D7B4C-2F33-46A1-95D1-30A246DAF0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6800" y="5737324"/>
            <a:ext cx="2060315" cy="7552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Logo&#10;&#10;Description automatically generated">
            <a:extLst>
              <a:ext uri="{FF2B5EF4-FFF2-40B4-BE49-F238E27FC236}">
                <a16:creationId xmlns:a16="http://schemas.microsoft.com/office/drawing/2014/main" id="{28A717E5-F194-45F6-B0B7-E7B7653F8C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61910" y="3079093"/>
            <a:ext cx="2756293" cy="1507348"/>
          </a:xfrm>
          <a:prstGeom prst="rect">
            <a:avLst/>
          </a:prstGeom>
        </p:spPr>
      </p:pic>
    </p:spTree>
    <p:extLst>
      <p:ext uri="{BB962C8B-B14F-4D97-AF65-F5344CB8AC3E}">
        <p14:creationId xmlns:p14="http://schemas.microsoft.com/office/powerpoint/2010/main" val="916374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783E2-7078-4AF9-94F9-43BEE185DD0C}"/>
              </a:ext>
            </a:extLst>
          </p:cNvPr>
          <p:cNvSpPr>
            <a:spLocks noGrp="1"/>
          </p:cNvSpPr>
          <p:nvPr>
            <p:ph type="title"/>
          </p:nvPr>
        </p:nvSpPr>
        <p:spPr/>
        <p:txBody>
          <a:bodyPr/>
          <a:lstStyle/>
          <a:p>
            <a:r>
              <a:rPr lang="en-US" dirty="0"/>
              <a:t>What kind of data are currently available in TCIA?</a:t>
            </a:r>
          </a:p>
        </p:txBody>
      </p:sp>
      <p:sp>
        <p:nvSpPr>
          <p:cNvPr id="3" name="Content Placeholder 2">
            <a:extLst>
              <a:ext uri="{FF2B5EF4-FFF2-40B4-BE49-F238E27FC236}">
                <a16:creationId xmlns:a16="http://schemas.microsoft.com/office/drawing/2014/main" id="{5A1BE9A9-B521-4C65-8349-1487E130DB75}"/>
              </a:ext>
            </a:extLst>
          </p:cNvPr>
          <p:cNvSpPr>
            <a:spLocks noGrp="1"/>
          </p:cNvSpPr>
          <p:nvPr>
            <p:ph idx="1"/>
          </p:nvPr>
        </p:nvSpPr>
        <p:spPr>
          <a:xfrm>
            <a:off x="6120227" y="1608553"/>
            <a:ext cx="5972139" cy="5251828"/>
          </a:xfrm>
        </p:spPr>
        <p:txBody>
          <a:bodyPr>
            <a:normAutofit fontScale="85000" lnSpcReduction="20000"/>
          </a:bodyPr>
          <a:lstStyle/>
          <a:p>
            <a:r>
              <a:rPr lang="en-US" dirty="0"/>
              <a:t>180 Collections </a:t>
            </a:r>
          </a:p>
          <a:p>
            <a:pPr lvl="1"/>
            <a:r>
              <a:rPr lang="en-US" dirty="0"/>
              <a:t>140 radiology and radiation therapy datasets</a:t>
            </a:r>
          </a:p>
          <a:p>
            <a:pPr lvl="2"/>
            <a:r>
              <a:rPr lang="en-US" dirty="0"/>
              <a:t>68,408 subjects</a:t>
            </a:r>
          </a:p>
          <a:p>
            <a:pPr lvl="2"/>
            <a:r>
              <a:rPr lang="en-US" dirty="0"/>
              <a:t>71,295,973 images</a:t>
            </a:r>
          </a:p>
          <a:p>
            <a:pPr lvl="2"/>
            <a:r>
              <a:rPr lang="en-US" dirty="0"/>
              <a:t>28.3 TB of storage</a:t>
            </a:r>
          </a:p>
          <a:p>
            <a:pPr lvl="1"/>
            <a:r>
              <a:rPr lang="en-US" dirty="0"/>
              <a:t>40 histopathology datasets</a:t>
            </a:r>
          </a:p>
          <a:p>
            <a:pPr lvl="2"/>
            <a:r>
              <a:rPr lang="en-US" sz="2100" b="0" i="0" u="none" strike="noStrike" baseline="0" dirty="0">
                <a:latin typeface="+mn-lt"/>
              </a:rPr>
              <a:t>5,126 subjects </a:t>
            </a:r>
          </a:p>
          <a:p>
            <a:pPr lvl="2"/>
            <a:r>
              <a:rPr lang="en-US" sz="2100" b="0" i="0" u="none" strike="noStrike" baseline="0" dirty="0">
                <a:latin typeface="+mn-lt"/>
              </a:rPr>
              <a:t>219,254 images</a:t>
            </a:r>
          </a:p>
          <a:p>
            <a:pPr lvl="2"/>
            <a:r>
              <a:rPr lang="en-US" sz="2100" b="0" i="0" u="none" strike="noStrike" baseline="0" dirty="0">
                <a:latin typeface="+mn-lt"/>
              </a:rPr>
              <a:t>8.45 TB of storage</a:t>
            </a:r>
            <a:endParaRPr lang="en-US" sz="2100" dirty="0">
              <a:latin typeface="+mn-lt"/>
            </a:endParaRPr>
          </a:p>
          <a:p>
            <a:r>
              <a:rPr lang="en-US" dirty="0"/>
              <a:t>8 mice collections (6 PDX models)</a:t>
            </a:r>
          </a:p>
          <a:p>
            <a:r>
              <a:rPr lang="en-US" dirty="0"/>
              <a:t>Canine GBM dataset from ICDC</a:t>
            </a:r>
          </a:p>
          <a:p>
            <a:r>
              <a:rPr lang="en-US" dirty="0"/>
              <a:t>32 Analysis Result datasets based on TCIA collections</a:t>
            </a:r>
          </a:p>
          <a:p>
            <a:r>
              <a:rPr lang="en-US" dirty="0"/>
              <a:t>Wide variety of cancers, modalities + phantoms</a:t>
            </a:r>
          </a:p>
          <a:p>
            <a:r>
              <a:rPr lang="en-US" dirty="0"/>
              <a:t>Most have associated supporting data</a:t>
            </a:r>
          </a:p>
          <a:p>
            <a:pPr lvl="1"/>
            <a:r>
              <a:rPr lang="en-US" dirty="0"/>
              <a:t>Clinical (e.g. demographics/outcomes/therapy)</a:t>
            </a:r>
          </a:p>
          <a:p>
            <a:pPr lvl="1"/>
            <a:r>
              <a:rPr lang="en-US" dirty="0"/>
              <a:t>Image analyses (e.g. segmentations)</a:t>
            </a:r>
          </a:p>
          <a:p>
            <a:pPr lvl="1"/>
            <a:r>
              <a:rPr lang="en-US" dirty="0"/>
              <a:t>Genomics/Proteomics</a:t>
            </a:r>
          </a:p>
          <a:p>
            <a:r>
              <a:rPr lang="en-US" dirty="0"/>
              <a:t>COVID-19 initiative</a:t>
            </a:r>
          </a:p>
          <a:p>
            <a:endParaRPr lang="en-US" dirty="0"/>
          </a:p>
        </p:txBody>
      </p:sp>
      <p:grpSp>
        <p:nvGrpSpPr>
          <p:cNvPr id="21" name="Group 20">
            <a:extLst>
              <a:ext uri="{FF2B5EF4-FFF2-40B4-BE49-F238E27FC236}">
                <a16:creationId xmlns:a16="http://schemas.microsoft.com/office/drawing/2014/main" id="{949C3AF1-0889-4687-9B7C-1AB6666DAF24}"/>
              </a:ext>
            </a:extLst>
          </p:cNvPr>
          <p:cNvGrpSpPr/>
          <p:nvPr/>
        </p:nvGrpSpPr>
        <p:grpSpPr>
          <a:xfrm>
            <a:off x="99634" y="1659542"/>
            <a:ext cx="5863487" cy="5054102"/>
            <a:chOff x="690772" y="22494353"/>
            <a:chExt cx="5863487" cy="5054101"/>
          </a:xfrm>
        </p:grpSpPr>
        <p:grpSp>
          <p:nvGrpSpPr>
            <p:cNvPr id="22" name="Group 21">
              <a:extLst>
                <a:ext uri="{FF2B5EF4-FFF2-40B4-BE49-F238E27FC236}">
                  <a16:creationId xmlns:a16="http://schemas.microsoft.com/office/drawing/2014/main" id="{BA548C28-C672-418D-A598-A6EDFCBFF672}"/>
                </a:ext>
              </a:extLst>
            </p:cNvPr>
            <p:cNvGrpSpPr/>
            <p:nvPr/>
          </p:nvGrpSpPr>
          <p:grpSpPr>
            <a:xfrm>
              <a:off x="782418" y="22522620"/>
              <a:ext cx="5771841" cy="5025834"/>
              <a:chOff x="7551870" y="6375214"/>
              <a:chExt cx="5094486" cy="4436027"/>
            </a:xfrm>
          </p:grpSpPr>
          <p:pic>
            <p:nvPicPr>
              <p:cNvPr id="32" name="Picture 31">
                <a:extLst>
                  <a:ext uri="{FF2B5EF4-FFF2-40B4-BE49-F238E27FC236}">
                    <a16:creationId xmlns:a16="http://schemas.microsoft.com/office/drawing/2014/main" id="{8021270E-462F-4C21-9604-FD9AC0AC7581}"/>
                  </a:ext>
                </a:extLst>
              </p:cNvPr>
              <p:cNvPicPr>
                <a:picLocks noChangeAspect="1"/>
              </p:cNvPicPr>
              <p:nvPr/>
            </p:nvPicPr>
            <p:blipFill>
              <a:blip r:embed="rId3"/>
              <a:stretch>
                <a:fillRect/>
              </a:stretch>
            </p:blipFill>
            <p:spPr>
              <a:xfrm>
                <a:off x="7551870" y="6375214"/>
                <a:ext cx="1639438" cy="1397756"/>
              </a:xfrm>
              <a:prstGeom prst="rect">
                <a:avLst/>
              </a:prstGeom>
            </p:spPr>
          </p:pic>
          <p:pic>
            <p:nvPicPr>
              <p:cNvPr id="33" name="Picture 32">
                <a:extLst>
                  <a:ext uri="{FF2B5EF4-FFF2-40B4-BE49-F238E27FC236}">
                    <a16:creationId xmlns:a16="http://schemas.microsoft.com/office/drawing/2014/main" id="{F2F70E3E-2ED9-407D-B54C-4526A689DE5C}"/>
                  </a:ext>
                </a:extLst>
              </p:cNvPr>
              <p:cNvPicPr>
                <a:picLocks noChangeAspect="1"/>
              </p:cNvPicPr>
              <p:nvPr/>
            </p:nvPicPr>
            <p:blipFill>
              <a:blip r:embed="rId4"/>
              <a:stretch>
                <a:fillRect/>
              </a:stretch>
            </p:blipFill>
            <p:spPr>
              <a:xfrm>
                <a:off x="7591890" y="7949254"/>
                <a:ext cx="1576568" cy="1337070"/>
              </a:xfrm>
              <a:prstGeom prst="rect">
                <a:avLst/>
              </a:prstGeom>
            </p:spPr>
          </p:pic>
          <p:pic>
            <p:nvPicPr>
              <p:cNvPr id="34" name="Picture 33">
                <a:extLst>
                  <a:ext uri="{FF2B5EF4-FFF2-40B4-BE49-F238E27FC236}">
                    <a16:creationId xmlns:a16="http://schemas.microsoft.com/office/drawing/2014/main" id="{43E1D251-AB60-42B2-995A-8B7FD4E68F44}"/>
                  </a:ext>
                </a:extLst>
              </p:cNvPr>
              <p:cNvPicPr>
                <a:picLocks noChangeAspect="1"/>
              </p:cNvPicPr>
              <p:nvPr/>
            </p:nvPicPr>
            <p:blipFill>
              <a:blip r:embed="rId5"/>
              <a:stretch>
                <a:fillRect/>
              </a:stretch>
            </p:blipFill>
            <p:spPr>
              <a:xfrm>
                <a:off x="11113822" y="7920369"/>
                <a:ext cx="1531399" cy="1312629"/>
              </a:xfrm>
              <a:prstGeom prst="rect">
                <a:avLst/>
              </a:prstGeom>
            </p:spPr>
          </p:pic>
          <p:pic>
            <p:nvPicPr>
              <p:cNvPr id="35" name="Picture 34">
                <a:extLst>
                  <a:ext uri="{FF2B5EF4-FFF2-40B4-BE49-F238E27FC236}">
                    <a16:creationId xmlns:a16="http://schemas.microsoft.com/office/drawing/2014/main" id="{FDACFC26-FEC6-4604-8EDD-8F909397DD5E}"/>
                  </a:ext>
                </a:extLst>
              </p:cNvPr>
              <p:cNvPicPr>
                <a:picLocks noChangeAspect="1"/>
              </p:cNvPicPr>
              <p:nvPr/>
            </p:nvPicPr>
            <p:blipFill>
              <a:blip r:embed="rId6"/>
              <a:stretch>
                <a:fillRect/>
              </a:stretch>
            </p:blipFill>
            <p:spPr>
              <a:xfrm>
                <a:off x="9337196" y="9436920"/>
                <a:ext cx="1603435" cy="1367503"/>
              </a:xfrm>
              <a:prstGeom prst="rect">
                <a:avLst/>
              </a:prstGeom>
            </p:spPr>
          </p:pic>
          <p:pic>
            <p:nvPicPr>
              <p:cNvPr id="36" name="Picture 35">
                <a:extLst>
                  <a:ext uri="{FF2B5EF4-FFF2-40B4-BE49-F238E27FC236}">
                    <a16:creationId xmlns:a16="http://schemas.microsoft.com/office/drawing/2014/main" id="{A3D1776F-5870-4E8C-9A70-0AC061E44CA8}"/>
                  </a:ext>
                </a:extLst>
              </p:cNvPr>
              <p:cNvPicPr>
                <a:picLocks noChangeAspect="1"/>
              </p:cNvPicPr>
              <p:nvPr/>
            </p:nvPicPr>
            <p:blipFill>
              <a:blip r:embed="rId7"/>
              <a:stretch>
                <a:fillRect/>
              </a:stretch>
            </p:blipFill>
            <p:spPr>
              <a:xfrm>
                <a:off x="9341908" y="7905127"/>
                <a:ext cx="1614400" cy="1337070"/>
              </a:xfrm>
              <a:prstGeom prst="rect">
                <a:avLst/>
              </a:prstGeom>
            </p:spPr>
          </p:pic>
          <p:pic>
            <p:nvPicPr>
              <p:cNvPr id="37" name="Picture 36">
                <a:extLst>
                  <a:ext uri="{FF2B5EF4-FFF2-40B4-BE49-F238E27FC236}">
                    <a16:creationId xmlns:a16="http://schemas.microsoft.com/office/drawing/2014/main" id="{BBA2D4C2-D206-4A5E-9707-91D9AE2B9606}"/>
                  </a:ext>
                </a:extLst>
              </p:cNvPr>
              <p:cNvPicPr>
                <a:picLocks noChangeAspect="1"/>
              </p:cNvPicPr>
              <p:nvPr/>
            </p:nvPicPr>
            <p:blipFill>
              <a:blip r:embed="rId8"/>
              <a:stretch>
                <a:fillRect/>
              </a:stretch>
            </p:blipFill>
            <p:spPr>
              <a:xfrm>
                <a:off x="11135832" y="9445181"/>
                <a:ext cx="1510524" cy="1359241"/>
              </a:xfrm>
              <a:prstGeom prst="rect">
                <a:avLst/>
              </a:prstGeom>
            </p:spPr>
          </p:pic>
          <p:pic>
            <p:nvPicPr>
              <p:cNvPr id="38" name="Picture 37">
                <a:extLst>
                  <a:ext uri="{FF2B5EF4-FFF2-40B4-BE49-F238E27FC236}">
                    <a16:creationId xmlns:a16="http://schemas.microsoft.com/office/drawing/2014/main" id="{B96D2024-DD5C-45BF-A40D-BEDE66DF3F90}"/>
                  </a:ext>
                </a:extLst>
              </p:cNvPr>
              <p:cNvPicPr>
                <a:picLocks noChangeAspect="1"/>
              </p:cNvPicPr>
              <p:nvPr/>
            </p:nvPicPr>
            <p:blipFill>
              <a:blip r:embed="rId9"/>
              <a:stretch>
                <a:fillRect/>
              </a:stretch>
            </p:blipFill>
            <p:spPr>
              <a:xfrm>
                <a:off x="7551870" y="9441319"/>
                <a:ext cx="1616809" cy="1369922"/>
              </a:xfrm>
              <a:prstGeom prst="rect">
                <a:avLst/>
              </a:prstGeom>
            </p:spPr>
          </p:pic>
          <p:pic>
            <p:nvPicPr>
              <p:cNvPr id="39" name="Picture 38">
                <a:extLst>
                  <a:ext uri="{FF2B5EF4-FFF2-40B4-BE49-F238E27FC236}">
                    <a16:creationId xmlns:a16="http://schemas.microsoft.com/office/drawing/2014/main" id="{351B642B-2E6A-4735-BD9B-A669F8BEA657}"/>
                  </a:ext>
                </a:extLst>
              </p:cNvPr>
              <p:cNvPicPr>
                <a:picLocks noChangeAspect="1"/>
              </p:cNvPicPr>
              <p:nvPr/>
            </p:nvPicPr>
            <p:blipFill>
              <a:blip r:embed="rId10"/>
              <a:stretch>
                <a:fillRect/>
              </a:stretch>
            </p:blipFill>
            <p:spPr>
              <a:xfrm>
                <a:off x="9326091" y="6375214"/>
                <a:ext cx="1614745" cy="1358236"/>
              </a:xfrm>
              <a:prstGeom prst="rect">
                <a:avLst/>
              </a:prstGeom>
            </p:spPr>
          </p:pic>
          <p:pic>
            <p:nvPicPr>
              <p:cNvPr id="40" name="Picture 39">
                <a:extLst>
                  <a:ext uri="{FF2B5EF4-FFF2-40B4-BE49-F238E27FC236}">
                    <a16:creationId xmlns:a16="http://schemas.microsoft.com/office/drawing/2014/main" id="{C409BF83-02B1-450D-A7D8-E72CDE198B92}"/>
                  </a:ext>
                </a:extLst>
              </p:cNvPr>
              <p:cNvPicPr>
                <a:picLocks noChangeAspect="1"/>
              </p:cNvPicPr>
              <p:nvPr/>
            </p:nvPicPr>
            <p:blipFill>
              <a:blip r:embed="rId11"/>
              <a:stretch>
                <a:fillRect/>
              </a:stretch>
            </p:blipFill>
            <p:spPr>
              <a:xfrm>
                <a:off x="11117875" y="6384933"/>
                <a:ext cx="1511790" cy="1374213"/>
              </a:xfrm>
              <a:prstGeom prst="rect">
                <a:avLst/>
              </a:prstGeom>
            </p:spPr>
          </p:pic>
        </p:grpSp>
        <p:sp>
          <p:nvSpPr>
            <p:cNvPr id="23" name="TextBox 22">
              <a:extLst>
                <a:ext uri="{FF2B5EF4-FFF2-40B4-BE49-F238E27FC236}">
                  <a16:creationId xmlns:a16="http://schemas.microsoft.com/office/drawing/2014/main" id="{4988C82C-B7E8-4716-8B1F-2B719E8953AE}"/>
                </a:ext>
              </a:extLst>
            </p:cNvPr>
            <p:cNvSpPr txBox="1"/>
            <p:nvPr/>
          </p:nvSpPr>
          <p:spPr>
            <a:xfrm>
              <a:off x="718545" y="22507296"/>
              <a:ext cx="500330" cy="461665"/>
            </a:xfrm>
            <a:prstGeom prst="rect">
              <a:avLst/>
            </a:prstGeom>
            <a:noFill/>
          </p:spPr>
          <p:txBody>
            <a:bodyPr wrap="none" rtlCol="0">
              <a:spAutoFit/>
            </a:bodyPr>
            <a:lstStyle/>
            <a:p>
              <a:pPr defTabSz="914196">
                <a:defRPr/>
              </a:pPr>
              <a:r>
                <a:rPr lang="en-US" sz="2400" dirty="0">
                  <a:solidFill>
                    <a:prstClr val="white"/>
                  </a:solidFill>
                  <a:latin typeface="Calibri"/>
                  <a:cs typeface="Arial" charset="0"/>
                </a:rPr>
                <a:t>CT</a:t>
              </a:r>
            </a:p>
          </p:txBody>
        </p:sp>
        <p:sp>
          <p:nvSpPr>
            <p:cNvPr id="24" name="TextBox 23">
              <a:extLst>
                <a:ext uri="{FF2B5EF4-FFF2-40B4-BE49-F238E27FC236}">
                  <a16:creationId xmlns:a16="http://schemas.microsoft.com/office/drawing/2014/main" id="{99F0F1E3-82FD-4287-920F-8A7128690BD6}"/>
                </a:ext>
              </a:extLst>
            </p:cNvPr>
            <p:cNvSpPr txBox="1"/>
            <p:nvPr/>
          </p:nvSpPr>
          <p:spPr>
            <a:xfrm>
              <a:off x="2794332" y="22494353"/>
              <a:ext cx="1838196" cy="1569660"/>
            </a:xfrm>
            <a:prstGeom prst="rect">
              <a:avLst/>
            </a:prstGeom>
            <a:noFill/>
          </p:spPr>
          <p:txBody>
            <a:bodyPr wrap="none" rtlCol="0">
              <a:spAutoFit/>
            </a:bodyPr>
            <a:lstStyle/>
            <a:p>
              <a:pPr defTabSz="914196">
                <a:defRPr/>
              </a:pPr>
              <a:r>
                <a:rPr lang="en-US" sz="2400" dirty="0">
                  <a:solidFill>
                    <a:schemeClr val="bg1"/>
                  </a:solidFill>
                  <a:latin typeface="Arial" panose="020B0604020202020204" pitchFamily="34" charset="0"/>
                  <a:cs typeface="Arial" panose="020B0604020202020204" pitchFamily="34" charset="0"/>
                </a:rPr>
                <a:t>RTSTRUCT</a:t>
              </a:r>
            </a:p>
            <a:p>
              <a:pPr defTabSz="914196">
                <a:defRPr/>
              </a:pPr>
              <a:br>
                <a:rPr lang="en-US" sz="2400" dirty="0">
                  <a:solidFill>
                    <a:schemeClr val="bg1"/>
                  </a:solidFill>
                  <a:latin typeface="Arial" panose="020B0604020202020204" pitchFamily="34" charset="0"/>
                  <a:cs typeface="Arial" panose="020B0604020202020204" pitchFamily="34" charset="0"/>
                </a:rPr>
              </a:br>
              <a:br>
                <a:rPr lang="en-US" sz="2400" dirty="0">
                  <a:solidFill>
                    <a:schemeClr val="bg1"/>
                  </a:solidFill>
                  <a:latin typeface="Arial" panose="020B0604020202020204" pitchFamily="34" charset="0"/>
                  <a:cs typeface="Arial" panose="020B0604020202020204" pitchFamily="34" charset="0"/>
                </a:rPr>
              </a:br>
              <a:r>
                <a:rPr lang="en-US" sz="2400" dirty="0">
                  <a:solidFill>
                    <a:schemeClr val="bg1"/>
                  </a:solidFill>
                  <a:latin typeface="Arial" panose="020B0604020202020204" pitchFamily="34" charset="0"/>
                  <a:cs typeface="Arial" panose="020B0604020202020204" pitchFamily="34" charset="0"/>
                </a:rPr>
                <a:t>  RTDOSE</a:t>
              </a:r>
              <a:endParaRPr lang="en-US" sz="2400" dirty="0">
                <a:solidFill>
                  <a:schemeClr val="bg1"/>
                </a:solidFill>
                <a:latin typeface="Calibri"/>
                <a:cs typeface="Arial" charset="0"/>
              </a:endParaRPr>
            </a:p>
          </p:txBody>
        </p:sp>
        <p:sp>
          <p:nvSpPr>
            <p:cNvPr id="25" name="TextBox 24">
              <a:extLst>
                <a:ext uri="{FF2B5EF4-FFF2-40B4-BE49-F238E27FC236}">
                  <a16:creationId xmlns:a16="http://schemas.microsoft.com/office/drawing/2014/main" id="{FB2DB548-7D8B-46D2-A158-220F15DE1125}"/>
                </a:ext>
              </a:extLst>
            </p:cNvPr>
            <p:cNvSpPr txBox="1"/>
            <p:nvPr/>
          </p:nvSpPr>
          <p:spPr>
            <a:xfrm>
              <a:off x="4817962" y="22547769"/>
              <a:ext cx="764953" cy="461665"/>
            </a:xfrm>
            <a:prstGeom prst="rect">
              <a:avLst/>
            </a:prstGeom>
            <a:noFill/>
          </p:spPr>
          <p:txBody>
            <a:bodyPr wrap="none" rtlCol="0">
              <a:spAutoFit/>
            </a:bodyPr>
            <a:lstStyle/>
            <a:p>
              <a:pPr defTabSz="914196">
                <a:defRPr/>
              </a:pPr>
              <a:r>
                <a:rPr lang="en-US" sz="2400" dirty="0">
                  <a:latin typeface="Arial" panose="020B0604020202020204" pitchFamily="34" charset="0"/>
                  <a:cs typeface="Arial" panose="020B0604020202020204" pitchFamily="34" charset="0"/>
                </a:rPr>
                <a:t>WSI</a:t>
              </a:r>
              <a:endParaRPr lang="en-US" sz="2400" dirty="0">
                <a:latin typeface="Calibri"/>
                <a:cs typeface="Arial" charset="0"/>
              </a:endParaRPr>
            </a:p>
          </p:txBody>
        </p:sp>
        <p:sp>
          <p:nvSpPr>
            <p:cNvPr id="26" name="TextBox 25">
              <a:extLst>
                <a:ext uri="{FF2B5EF4-FFF2-40B4-BE49-F238E27FC236}">
                  <a16:creationId xmlns:a16="http://schemas.microsoft.com/office/drawing/2014/main" id="{5A80D4F2-336F-4A4D-AF50-72C438C4F14F}"/>
                </a:ext>
              </a:extLst>
            </p:cNvPr>
            <p:cNvSpPr txBox="1"/>
            <p:nvPr/>
          </p:nvSpPr>
          <p:spPr>
            <a:xfrm>
              <a:off x="4807727" y="24250993"/>
              <a:ext cx="666786" cy="461665"/>
            </a:xfrm>
            <a:prstGeom prst="rect">
              <a:avLst/>
            </a:prstGeom>
            <a:noFill/>
          </p:spPr>
          <p:txBody>
            <a:bodyPr wrap="none" rtlCol="0">
              <a:spAutoFit/>
            </a:bodyPr>
            <a:lstStyle/>
            <a:p>
              <a:pPr defTabSz="914196">
                <a:defRPr/>
              </a:pPr>
              <a:r>
                <a:rPr lang="en-US" sz="2400" dirty="0">
                  <a:solidFill>
                    <a:prstClr val="white"/>
                  </a:solidFill>
                  <a:latin typeface="Calibri"/>
                  <a:cs typeface="Arial" charset="0"/>
                </a:rPr>
                <a:t>SEG</a:t>
              </a:r>
            </a:p>
          </p:txBody>
        </p:sp>
        <p:sp>
          <p:nvSpPr>
            <p:cNvPr id="27" name="TextBox 26">
              <a:extLst>
                <a:ext uri="{FF2B5EF4-FFF2-40B4-BE49-F238E27FC236}">
                  <a16:creationId xmlns:a16="http://schemas.microsoft.com/office/drawing/2014/main" id="{2E2D2758-569F-4071-BDF5-F1331DD33B24}"/>
                </a:ext>
              </a:extLst>
            </p:cNvPr>
            <p:cNvSpPr txBox="1"/>
            <p:nvPr/>
          </p:nvSpPr>
          <p:spPr>
            <a:xfrm>
              <a:off x="2786631" y="24251842"/>
              <a:ext cx="644728" cy="461665"/>
            </a:xfrm>
            <a:prstGeom prst="rect">
              <a:avLst/>
            </a:prstGeom>
            <a:noFill/>
          </p:spPr>
          <p:txBody>
            <a:bodyPr wrap="none" rtlCol="0">
              <a:spAutoFit/>
            </a:bodyPr>
            <a:lstStyle/>
            <a:p>
              <a:pPr defTabSz="914196">
                <a:defRPr/>
              </a:pPr>
              <a:r>
                <a:rPr lang="en-US" sz="2400" dirty="0">
                  <a:solidFill>
                    <a:prstClr val="black"/>
                  </a:solidFill>
                  <a:latin typeface="Calibri"/>
                  <a:cs typeface="Arial" charset="0"/>
                </a:rPr>
                <a:t>PET</a:t>
              </a:r>
            </a:p>
          </p:txBody>
        </p:sp>
        <p:sp>
          <p:nvSpPr>
            <p:cNvPr id="28" name="TextBox 27">
              <a:extLst>
                <a:ext uri="{FF2B5EF4-FFF2-40B4-BE49-F238E27FC236}">
                  <a16:creationId xmlns:a16="http://schemas.microsoft.com/office/drawing/2014/main" id="{233219AE-F951-49DA-A03E-D8128702ABC7}"/>
                </a:ext>
              </a:extLst>
            </p:cNvPr>
            <p:cNvSpPr txBox="1"/>
            <p:nvPr/>
          </p:nvSpPr>
          <p:spPr>
            <a:xfrm>
              <a:off x="772404" y="24251843"/>
              <a:ext cx="691215" cy="461665"/>
            </a:xfrm>
            <a:prstGeom prst="rect">
              <a:avLst/>
            </a:prstGeom>
            <a:noFill/>
          </p:spPr>
          <p:txBody>
            <a:bodyPr wrap="none" rtlCol="0">
              <a:spAutoFit/>
            </a:bodyPr>
            <a:lstStyle/>
            <a:p>
              <a:pPr defTabSz="914196">
                <a:defRPr/>
              </a:pPr>
              <a:r>
                <a:rPr lang="en-US" sz="2400" dirty="0">
                  <a:solidFill>
                    <a:prstClr val="white"/>
                  </a:solidFill>
                  <a:latin typeface="Calibri"/>
                  <a:cs typeface="Arial" charset="0"/>
                </a:rPr>
                <a:t>MRI</a:t>
              </a:r>
            </a:p>
          </p:txBody>
        </p:sp>
        <p:sp>
          <p:nvSpPr>
            <p:cNvPr id="29" name="TextBox 28">
              <a:extLst>
                <a:ext uri="{FF2B5EF4-FFF2-40B4-BE49-F238E27FC236}">
                  <a16:creationId xmlns:a16="http://schemas.microsoft.com/office/drawing/2014/main" id="{533617BF-AA29-4BA0-98E8-3CDB2B05857B}"/>
                </a:ext>
              </a:extLst>
            </p:cNvPr>
            <p:cNvSpPr txBox="1"/>
            <p:nvPr/>
          </p:nvSpPr>
          <p:spPr>
            <a:xfrm>
              <a:off x="690772" y="27086789"/>
              <a:ext cx="529440" cy="461665"/>
            </a:xfrm>
            <a:prstGeom prst="rect">
              <a:avLst/>
            </a:prstGeom>
            <a:noFill/>
          </p:spPr>
          <p:txBody>
            <a:bodyPr wrap="none" rtlCol="0">
              <a:spAutoFit/>
            </a:bodyPr>
            <a:lstStyle/>
            <a:p>
              <a:pPr defTabSz="914196">
                <a:defRPr/>
              </a:pPr>
              <a:r>
                <a:rPr lang="en-US" sz="2400" dirty="0">
                  <a:solidFill>
                    <a:prstClr val="white"/>
                  </a:solidFill>
                  <a:latin typeface="Calibri"/>
                  <a:cs typeface="Arial" charset="0"/>
                </a:rPr>
                <a:t>DX</a:t>
              </a:r>
            </a:p>
          </p:txBody>
        </p:sp>
        <p:sp>
          <p:nvSpPr>
            <p:cNvPr id="30" name="TextBox 29">
              <a:extLst>
                <a:ext uri="{FF2B5EF4-FFF2-40B4-BE49-F238E27FC236}">
                  <a16:creationId xmlns:a16="http://schemas.microsoft.com/office/drawing/2014/main" id="{8E29F7D0-B012-48E9-A04A-E30C283D89B2}"/>
                </a:ext>
              </a:extLst>
            </p:cNvPr>
            <p:cNvSpPr txBox="1"/>
            <p:nvPr/>
          </p:nvSpPr>
          <p:spPr>
            <a:xfrm>
              <a:off x="2794332" y="27079064"/>
              <a:ext cx="514885" cy="461665"/>
            </a:xfrm>
            <a:prstGeom prst="rect">
              <a:avLst/>
            </a:prstGeom>
            <a:noFill/>
          </p:spPr>
          <p:txBody>
            <a:bodyPr wrap="none" rtlCol="0">
              <a:spAutoFit/>
            </a:bodyPr>
            <a:lstStyle/>
            <a:p>
              <a:pPr defTabSz="914196">
                <a:defRPr/>
              </a:pPr>
              <a:r>
                <a:rPr lang="en-US" sz="2400" dirty="0">
                  <a:latin typeface="Calibri"/>
                  <a:cs typeface="Arial" charset="0"/>
                </a:rPr>
                <a:t>CR</a:t>
              </a:r>
            </a:p>
          </p:txBody>
        </p:sp>
        <p:sp>
          <p:nvSpPr>
            <p:cNvPr id="31" name="TextBox 30">
              <a:extLst>
                <a:ext uri="{FF2B5EF4-FFF2-40B4-BE49-F238E27FC236}">
                  <a16:creationId xmlns:a16="http://schemas.microsoft.com/office/drawing/2014/main" id="{52C9FCA3-A4E3-4EFC-BC80-685159817701}"/>
                </a:ext>
              </a:extLst>
            </p:cNvPr>
            <p:cNvSpPr txBox="1"/>
            <p:nvPr/>
          </p:nvSpPr>
          <p:spPr>
            <a:xfrm>
              <a:off x="4807727" y="27079063"/>
              <a:ext cx="641522" cy="461665"/>
            </a:xfrm>
            <a:prstGeom prst="rect">
              <a:avLst/>
            </a:prstGeom>
            <a:noFill/>
          </p:spPr>
          <p:txBody>
            <a:bodyPr wrap="none" rtlCol="0">
              <a:spAutoFit/>
            </a:bodyPr>
            <a:lstStyle/>
            <a:p>
              <a:pPr defTabSz="914196">
                <a:defRPr/>
              </a:pPr>
              <a:r>
                <a:rPr lang="en-US" sz="2400" dirty="0">
                  <a:solidFill>
                    <a:prstClr val="white"/>
                  </a:solidFill>
                  <a:latin typeface="Calibri"/>
                  <a:cs typeface="Arial" charset="0"/>
                </a:rPr>
                <a:t>MG</a:t>
              </a:r>
            </a:p>
          </p:txBody>
        </p:sp>
      </p:grpSp>
    </p:spTree>
    <p:extLst>
      <p:ext uri="{BB962C8B-B14F-4D97-AF65-F5344CB8AC3E}">
        <p14:creationId xmlns:p14="http://schemas.microsoft.com/office/powerpoint/2010/main" val="1062878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C47E46-1285-498B-9B92-75F31917D3C3}"/>
              </a:ext>
            </a:extLst>
          </p:cNvPr>
          <p:cNvSpPr>
            <a:spLocks noGrp="1"/>
          </p:cNvSpPr>
          <p:nvPr>
            <p:ph type="title"/>
          </p:nvPr>
        </p:nvSpPr>
        <p:spPr/>
        <p:txBody>
          <a:bodyPr/>
          <a:lstStyle/>
          <a:p>
            <a:r>
              <a:rPr lang="en-US" dirty="0">
                <a:solidFill>
                  <a:schemeClr val="bg1"/>
                </a:solidFill>
              </a:rPr>
              <a:t>Data sets for AI on TCIA using the Browse Collection page</a:t>
            </a:r>
          </a:p>
        </p:txBody>
      </p:sp>
      <p:sp>
        <p:nvSpPr>
          <p:cNvPr id="5" name="Content Placeholder 4">
            <a:extLst>
              <a:ext uri="{FF2B5EF4-FFF2-40B4-BE49-F238E27FC236}">
                <a16:creationId xmlns:a16="http://schemas.microsoft.com/office/drawing/2014/main" id="{419DDA27-D759-41DF-A378-03319B2FA114}"/>
              </a:ext>
            </a:extLst>
          </p:cNvPr>
          <p:cNvSpPr>
            <a:spLocks noGrp="1"/>
          </p:cNvSpPr>
          <p:nvPr>
            <p:ph sz="quarter" idx="4294967295"/>
          </p:nvPr>
        </p:nvSpPr>
        <p:spPr>
          <a:xfrm>
            <a:off x="1304925" y="1692275"/>
            <a:ext cx="10887075" cy="4800600"/>
          </a:xfrm>
        </p:spPr>
        <p:txBody>
          <a:bodyPr/>
          <a:lstStyle/>
          <a:p>
            <a:pPr marL="0" indent="0">
              <a:buNone/>
            </a:pPr>
            <a:r>
              <a:rPr lang="en-US" dirty="0"/>
              <a:t>“Labels”: </a:t>
            </a:r>
            <a:r>
              <a:rPr lang="en-US" dirty="0">
                <a:highlight>
                  <a:srgbClr val="FFFF00"/>
                </a:highlight>
              </a:rPr>
              <a:t>Classifications</a:t>
            </a:r>
            <a:r>
              <a:rPr lang="en-US" dirty="0"/>
              <a:t>  </a:t>
            </a:r>
            <a:r>
              <a:rPr lang="en-US" dirty="0">
                <a:highlight>
                  <a:srgbClr val="00FF00"/>
                </a:highlight>
              </a:rPr>
              <a:t>Segmentations</a:t>
            </a:r>
          </a:p>
          <a:p>
            <a:endParaRPr lang="en-US" dirty="0"/>
          </a:p>
        </p:txBody>
      </p:sp>
      <p:pic>
        <p:nvPicPr>
          <p:cNvPr id="2" name="Picture 1">
            <a:extLst>
              <a:ext uri="{FF2B5EF4-FFF2-40B4-BE49-F238E27FC236}">
                <a16:creationId xmlns:a16="http://schemas.microsoft.com/office/drawing/2014/main" id="{F1AA0383-CAFA-4CAA-B05F-99C54B649552}"/>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sharpenSoften amount="72000"/>
                    </a14:imgEffect>
                  </a14:imgLayer>
                </a14:imgProps>
              </a:ext>
            </a:extLst>
          </a:blip>
          <a:srcRect t="32593" r="-247"/>
          <a:stretch/>
        </p:blipFill>
        <p:spPr>
          <a:xfrm>
            <a:off x="1" y="2136417"/>
            <a:ext cx="11784084" cy="4622800"/>
          </a:xfrm>
          <a:prstGeom prst="rect">
            <a:avLst/>
          </a:prstGeom>
        </p:spPr>
      </p:pic>
      <p:sp>
        <p:nvSpPr>
          <p:cNvPr id="7" name="Rectangle 6">
            <a:extLst>
              <a:ext uri="{FF2B5EF4-FFF2-40B4-BE49-F238E27FC236}">
                <a16:creationId xmlns:a16="http://schemas.microsoft.com/office/drawing/2014/main" id="{2973C523-96F3-4C5C-A31D-B96A860130D0}"/>
              </a:ext>
            </a:extLst>
          </p:cNvPr>
          <p:cNvSpPr/>
          <p:nvPr/>
        </p:nvSpPr>
        <p:spPr>
          <a:xfrm>
            <a:off x="9753600" y="3064795"/>
            <a:ext cx="1117600" cy="406400"/>
          </a:xfrm>
          <a:prstGeom prst="rect">
            <a:avLst/>
          </a:prstGeom>
          <a:noFill/>
          <a:ln w="76200">
            <a:solidFill>
              <a:srgbClr val="FFFF00"/>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 name="Rectangle 7">
            <a:extLst>
              <a:ext uri="{FF2B5EF4-FFF2-40B4-BE49-F238E27FC236}">
                <a16:creationId xmlns:a16="http://schemas.microsoft.com/office/drawing/2014/main" id="{DDD08ECC-7026-44B2-BC36-3B4F29504F41}"/>
              </a:ext>
            </a:extLst>
          </p:cNvPr>
          <p:cNvSpPr/>
          <p:nvPr/>
        </p:nvSpPr>
        <p:spPr>
          <a:xfrm>
            <a:off x="9753600" y="3427736"/>
            <a:ext cx="1117600" cy="406400"/>
          </a:xfrm>
          <a:prstGeom prst="rect">
            <a:avLst/>
          </a:prstGeom>
          <a:noFill/>
          <a:ln w="76200">
            <a:solidFill>
              <a:srgbClr val="FFFF00"/>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 name="Rectangle 8">
            <a:extLst>
              <a:ext uri="{FF2B5EF4-FFF2-40B4-BE49-F238E27FC236}">
                <a16:creationId xmlns:a16="http://schemas.microsoft.com/office/drawing/2014/main" id="{82FB7708-2F2D-46F0-93C6-8A9DBC723FA5}"/>
              </a:ext>
            </a:extLst>
          </p:cNvPr>
          <p:cNvSpPr/>
          <p:nvPr/>
        </p:nvSpPr>
        <p:spPr>
          <a:xfrm>
            <a:off x="9753600" y="3750056"/>
            <a:ext cx="1117600" cy="406400"/>
          </a:xfrm>
          <a:prstGeom prst="rect">
            <a:avLst/>
          </a:prstGeom>
          <a:noFill/>
          <a:ln w="76200">
            <a:solidFill>
              <a:srgbClr val="FFFF00"/>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 name="Rectangle 9">
            <a:extLst>
              <a:ext uri="{FF2B5EF4-FFF2-40B4-BE49-F238E27FC236}">
                <a16:creationId xmlns:a16="http://schemas.microsoft.com/office/drawing/2014/main" id="{A33E3447-EC31-4F87-AE1D-4A479A8334B8}"/>
              </a:ext>
            </a:extLst>
          </p:cNvPr>
          <p:cNvSpPr/>
          <p:nvPr/>
        </p:nvSpPr>
        <p:spPr>
          <a:xfrm>
            <a:off x="9855200" y="5070856"/>
            <a:ext cx="1117600" cy="406400"/>
          </a:xfrm>
          <a:prstGeom prst="rect">
            <a:avLst/>
          </a:prstGeom>
          <a:noFill/>
          <a:ln w="76200">
            <a:solidFill>
              <a:srgbClr val="FFFF00"/>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3513AF27-D8EF-4781-84C3-F8D060A5173A}"/>
              </a:ext>
            </a:extLst>
          </p:cNvPr>
          <p:cNvSpPr/>
          <p:nvPr/>
        </p:nvSpPr>
        <p:spPr>
          <a:xfrm>
            <a:off x="9855200" y="4156456"/>
            <a:ext cx="880533" cy="431800"/>
          </a:xfrm>
          <a:prstGeom prst="rect">
            <a:avLst/>
          </a:prstGeom>
          <a:noFill/>
          <a:ln w="76200">
            <a:solidFill>
              <a:srgbClr val="FFFF00"/>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F3A72F84-1DBE-4C7B-BA50-E679D0B43404}"/>
              </a:ext>
            </a:extLst>
          </p:cNvPr>
          <p:cNvSpPr/>
          <p:nvPr/>
        </p:nvSpPr>
        <p:spPr>
          <a:xfrm>
            <a:off x="9956800" y="5985256"/>
            <a:ext cx="1117600" cy="406400"/>
          </a:xfrm>
          <a:prstGeom prst="rect">
            <a:avLst/>
          </a:prstGeom>
          <a:noFill/>
          <a:ln w="76200">
            <a:solidFill>
              <a:srgbClr val="FFFF00"/>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441091E9-7337-4955-B21B-29D7739C009E}"/>
              </a:ext>
            </a:extLst>
          </p:cNvPr>
          <p:cNvSpPr/>
          <p:nvPr/>
        </p:nvSpPr>
        <p:spPr>
          <a:xfrm>
            <a:off x="9956800" y="6290056"/>
            <a:ext cx="1117600" cy="406400"/>
          </a:xfrm>
          <a:prstGeom prst="rect">
            <a:avLst/>
          </a:prstGeom>
          <a:noFill/>
          <a:ln w="76200">
            <a:solidFill>
              <a:srgbClr val="FFFF00"/>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A165411D-F204-4C21-9A40-5D4F104EC08A}"/>
              </a:ext>
            </a:extLst>
          </p:cNvPr>
          <p:cNvSpPr/>
          <p:nvPr/>
        </p:nvSpPr>
        <p:spPr>
          <a:xfrm>
            <a:off x="8331200" y="4130520"/>
            <a:ext cx="1117600" cy="432337"/>
          </a:xfrm>
          <a:prstGeom prst="rect">
            <a:avLst/>
          </a:prstGeom>
          <a:noFill/>
          <a:ln w="762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solidFill>
                  <a:srgbClr val="00B050"/>
                </a:solidFill>
              </a:ln>
              <a:noFill/>
              <a:effectLst/>
              <a:uLnTx/>
              <a:uFillTx/>
              <a:latin typeface="Arial"/>
              <a:ea typeface="+mn-ea"/>
              <a:cs typeface="+mn-cs"/>
            </a:endParaRPr>
          </a:p>
        </p:txBody>
      </p:sp>
      <p:sp>
        <p:nvSpPr>
          <p:cNvPr id="15" name="Rectangle 14">
            <a:extLst>
              <a:ext uri="{FF2B5EF4-FFF2-40B4-BE49-F238E27FC236}">
                <a16:creationId xmlns:a16="http://schemas.microsoft.com/office/drawing/2014/main" id="{DBEC27C3-F3D0-4A09-8608-15C9979DC3F2}"/>
              </a:ext>
            </a:extLst>
          </p:cNvPr>
          <p:cNvSpPr/>
          <p:nvPr/>
        </p:nvSpPr>
        <p:spPr>
          <a:xfrm>
            <a:off x="8331200" y="5057888"/>
            <a:ext cx="1117600" cy="432337"/>
          </a:xfrm>
          <a:prstGeom prst="rect">
            <a:avLst/>
          </a:prstGeom>
          <a:noFill/>
          <a:ln w="762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solidFill>
                  <a:srgbClr val="00B050"/>
                </a:solidFill>
              </a:ln>
              <a:noFill/>
              <a:effectLst/>
              <a:uLnTx/>
              <a:uFillTx/>
              <a:latin typeface="Arial"/>
              <a:ea typeface="+mn-ea"/>
              <a:cs typeface="+mn-cs"/>
            </a:endParaRPr>
          </a:p>
        </p:txBody>
      </p:sp>
      <p:sp>
        <p:nvSpPr>
          <p:cNvPr id="16" name="Rectangle 15">
            <a:extLst>
              <a:ext uri="{FF2B5EF4-FFF2-40B4-BE49-F238E27FC236}">
                <a16:creationId xmlns:a16="http://schemas.microsoft.com/office/drawing/2014/main" id="{953E9965-1EBF-4558-9B2D-3137D224EDF4}"/>
              </a:ext>
            </a:extLst>
          </p:cNvPr>
          <p:cNvSpPr/>
          <p:nvPr/>
        </p:nvSpPr>
        <p:spPr>
          <a:xfrm>
            <a:off x="9988555" y="4536919"/>
            <a:ext cx="1117600" cy="432337"/>
          </a:xfrm>
          <a:prstGeom prst="rect">
            <a:avLst/>
          </a:prstGeom>
          <a:noFill/>
          <a:ln w="762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solidFill>
                  <a:srgbClr val="00B050"/>
                </a:solidFill>
              </a:ln>
              <a:noFill/>
              <a:effectLst/>
              <a:uLnTx/>
              <a:uFillTx/>
              <a:latin typeface="Arial"/>
              <a:ea typeface="+mn-ea"/>
              <a:cs typeface="+mn-cs"/>
            </a:endParaRPr>
          </a:p>
        </p:txBody>
      </p:sp>
      <p:sp>
        <p:nvSpPr>
          <p:cNvPr id="17" name="Rectangle 16">
            <a:extLst>
              <a:ext uri="{FF2B5EF4-FFF2-40B4-BE49-F238E27FC236}">
                <a16:creationId xmlns:a16="http://schemas.microsoft.com/office/drawing/2014/main" id="{53C462FE-5655-490B-916C-27DB53359A27}"/>
              </a:ext>
            </a:extLst>
          </p:cNvPr>
          <p:cNvSpPr/>
          <p:nvPr/>
        </p:nvSpPr>
        <p:spPr>
          <a:xfrm>
            <a:off x="9992649" y="2505996"/>
            <a:ext cx="1117600" cy="432337"/>
          </a:xfrm>
          <a:prstGeom prst="rect">
            <a:avLst/>
          </a:prstGeom>
          <a:noFill/>
          <a:ln w="762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solidFill>
                  <a:srgbClr val="00B050"/>
                </a:solidFill>
              </a:ln>
              <a:noFill/>
              <a:effectLst/>
              <a:uLnTx/>
              <a:uFillTx/>
              <a:latin typeface="Arial"/>
              <a:ea typeface="+mn-ea"/>
              <a:cs typeface="+mn-cs"/>
            </a:endParaRPr>
          </a:p>
        </p:txBody>
      </p:sp>
      <p:sp>
        <p:nvSpPr>
          <p:cNvPr id="18" name="Rectangle 17">
            <a:extLst>
              <a:ext uri="{FF2B5EF4-FFF2-40B4-BE49-F238E27FC236}">
                <a16:creationId xmlns:a16="http://schemas.microsoft.com/office/drawing/2014/main" id="{BA74DE98-60F2-46A8-8720-7098E1143254}"/>
              </a:ext>
            </a:extLst>
          </p:cNvPr>
          <p:cNvSpPr/>
          <p:nvPr/>
        </p:nvSpPr>
        <p:spPr>
          <a:xfrm>
            <a:off x="9938287" y="2425242"/>
            <a:ext cx="1245160" cy="588057"/>
          </a:xfrm>
          <a:prstGeom prst="rect">
            <a:avLst/>
          </a:prstGeom>
          <a:noFill/>
          <a:ln w="76200">
            <a:solidFill>
              <a:srgbClr val="FFFF00"/>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C23B0C38-8871-45B5-BA20-72CA756C9F97}"/>
              </a:ext>
            </a:extLst>
          </p:cNvPr>
          <p:cNvSpPr/>
          <p:nvPr/>
        </p:nvSpPr>
        <p:spPr>
          <a:xfrm>
            <a:off x="9938287" y="4473664"/>
            <a:ext cx="1245160" cy="597191"/>
          </a:xfrm>
          <a:prstGeom prst="rect">
            <a:avLst/>
          </a:prstGeom>
          <a:noFill/>
          <a:ln w="76200">
            <a:solidFill>
              <a:srgbClr val="FFFF00"/>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custDataLst>
      <p:tags r:id="rId1"/>
    </p:custDataLst>
    <p:extLst>
      <p:ext uri="{BB962C8B-B14F-4D97-AF65-F5344CB8AC3E}">
        <p14:creationId xmlns:p14="http://schemas.microsoft.com/office/powerpoint/2010/main" val="4248776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1408615-5D39-BA4F-BB0A-CDC326FC945F}"/>
              </a:ext>
            </a:extLst>
          </p:cNvPr>
          <p:cNvSpPr>
            <a:spLocks noGrp="1"/>
          </p:cNvSpPr>
          <p:nvPr>
            <p:ph type="title"/>
          </p:nvPr>
        </p:nvSpPr>
        <p:spPr/>
        <p:txBody>
          <a:bodyPr>
            <a:normAutofit/>
          </a:bodyPr>
          <a:lstStyle/>
          <a:p>
            <a:r>
              <a:rPr lang="en-US" dirty="0"/>
              <a:t>TCIA is heavily utilized by the research community</a:t>
            </a:r>
          </a:p>
        </p:txBody>
      </p:sp>
      <p:sp>
        <p:nvSpPr>
          <p:cNvPr id="6" name="Content Placeholder 5">
            <a:extLst>
              <a:ext uri="{FF2B5EF4-FFF2-40B4-BE49-F238E27FC236}">
                <a16:creationId xmlns:a16="http://schemas.microsoft.com/office/drawing/2014/main" id="{55A4FCA4-AF33-448D-BC63-A2B486A1CBAC}"/>
              </a:ext>
            </a:extLst>
          </p:cNvPr>
          <p:cNvSpPr>
            <a:spLocks noGrp="1"/>
          </p:cNvSpPr>
          <p:nvPr>
            <p:ph idx="1"/>
          </p:nvPr>
        </p:nvSpPr>
        <p:spPr>
          <a:xfrm>
            <a:off x="4146345" y="1686794"/>
            <a:ext cx="3979343" cy="5259779"/>
          </a:xfrm>
        </p:spPr>
        <p:txBody>
          <a:bodyPr>
            <a:normAutofit fontScale="77500" lnSpcReduction="20000"/>
          </a:bodyPr>
          <a:lstStyle/>
          <a:p>
            <a:r>
              <a:rPr lang="en-US" dirty="0"/>
              <a:t>Data has been collected from over 85 institutions worldwide</a:t>
            </a:r>
          </a:p>
          <a:p>
            <a:pPr marL="11112" indent="0">
              <a:buNone/>
            </a:pPr>
            <a:endParaRPr lang="en-US" dirty="0"/>
          </a:p>
          <a:p>
            <a:r>
              <a:rPr lang="en-US" dirty="0"/>
              <a:t>As of August 2022 TCIA has served over 1,000,000 users from 224 countries and regions</a:t>
            </a:r>
          </a:p>
          <a:p>
            <a:pPr marL="11112" indent="0">
              <a:buNone/>
            </a:pPr>
            <a:endParaRPr lang="en-US" dirty="0"/>
          </a:p>
          <a:p>
            <a:r>
              <a:rPr lang="en-US" dirty="0"/>
              <a:t>On average 20K users access TCIA each month</a:t>
            </a:r>
          </a:p>
          <a:p>
            <a:endParaRPr lang="en-US" dirty="0"/>
          </a:p>
          <a:p>
            <a:r>
              <a:rPr lang="en-US" dirty="0"/>
              <a:t>Users downloaded 2.3PB in FY22,  an average of 192TB per month</a:t>
            </a:r>
          </a:p>
          <a:p>
            <a:endParaRPr lang="en-US" dirty="0"/>
          </a:p>
          <a:p>
            <a:r>
              <a:rPr lang="en-US" dirty="0"/>
              <a:t>TCIA is a recommended repository for Nature, PLOS One, Medical Physics, Elsevier and many more scientific publishers</a:t>
            </a:r>
          </a:p>
          <a:p>
            <a:pPr marL="11112" indent="0">
              <a:buNone/>
            </a:pPr>
            <a:endParaRPr lang="en-US" dirty="0"/>
          </a:p>
          <a:p>
            <a:r>
              <a:rPr lang="en-US" dirty="0"/>
              <a:t>Over 1,450 peer-reviewed publications based on TCIA datasets</a:t>
            </a:r>
          </a:p>
          <a:p>
            <a:endParaRPr lang="en-US" dirty="0"/>
          </a:p>
          <a:p>
            <a:endParaRPr lang="en-US" dirty="0"/>
          </a:p>
        </p:txBody>
      </p:sp>
      <p:sp>
        <p:nvSpPr>
          <p:cNvPr id="2" name="Rectangle 1">
            <a:extLst>
              <a:ext uri="{FF2B5EF4-FFF2-40B4-BE49-F238E27FC236}">
                <a16:creationId xmlns:a16="http://schemas.microsoft.com/office/drawing/2014/main" id="{3BB1104C-785B-4605-92E8-6159A4C1FF75}"/>
              </a:ext>
            </a:extLst>
          </p:cNvPr>
          <p:cNvSpPr/>
          <p:nvPr/>
        </p:nvSpPr>
        <p:spPr>
          <a:xfrm>
            <a:off x="9037001" y="1655713"/>
            <a:ext cx="2449710" cy="276999"/>
          </a:xfrm>
          <a:prstGeom prst="rect">
            <a:avLst/>
          </a:prstGeom>
        </p:spPr>
        <p:txBody>
          <a:bodyPr wrap="none">
            <a:spAutoFit/>
          </a:bodyPr>
          <a:lstStyle/>
          <a:p>
            <a:pPr defTabSz="1219170">
              <a:defRPr/>
            </a:pPr>
            <a:r>
              <a:rPr lang="en-US" sz="1200" dirty="0">
                <a:latin typeface="Verdana" pitchFamily="34" charset="0"/>
                <a:cs typeface="Arial" charset="0"/>
              </a:rPr>
              <a:t>85+ Contributing Institutions</a:t>
            </a:r>
          </a:p>
        </p:txBody>
      </p:sp>
      <p:sp>
        <p:nvSpPr>
          <p:cNvPr id="5" name="Rectangle 4">
            <a:extLst>
              <a:ext uri="{FF2B5EF4-FFF2-40B4-BE49-F238E27FC236}">
                <a16:creationId xmlns:a16="http://schemas.microsoft.com/office/drawing/2014/main" id="{CE55D248-C7D9-4468-B38B-1276523E6672}"/>
              </a:ext>
            </a:extLst>
          </p:cNvPr>
          <p:cNvSpPr/>
          <p:nvPr/>
        </p:nvSpPr>
        <p:spPr>
          <a:xfrm>
            <a:off x="1030702" y="1601434"/>
            <a:ext cx="2124299" cy="307777"/>
          </a:xfrm>
          <a:prstGeom prst="rect">
            <a:avLst/>
          </a:prstGeom>
        </p:spPr>
        <p:txBody>
          <a:bodyPr wrap="none">
            <a:spAutoFit/>
          </a:bodyPr>
          <a:lstStyle/>
          <a:p>
            <a:pPr defTabSz="1219170">
              <a:defRPr/>
            </a:pPr>
            <a:r>
              <a:rPr lang="en-US" sz="1400" dirty="0">
                <a:latin typeface="Verdana" pitchFamily="34" charset="0"/>
                <a:cs typeface="Arial" charset="0"/>
              </a:rPr>
              <a:t>New users per month</a:t>
            </a:r>
          </a:p>
        </p:txBody>
      </p:sp>
      <p:pic>
        <p:nvPicPr>
          <p:cNvPr id="12" name="Picture 11">
            <a:extLst>
              <a:ext uri="{FF2B5EF4-FFF2-40B4-BE49-F238E27FC236}">
                <a16:creationId xmlns:a16="http://schemas.microsoft.com/office/drawing/2014/main" id="{3442A1D5-C992-4F65-84F9-2059ED926E5E}"/>
              </a:ext>
            </a:extLst>
          </p:cNvPr>
          <p:cNvPicPr>
            <a:picLocks noChangeAspect="1"/>
          </p:cNvPicPr>
          <p:nvPr/>
        </p:nvPicPr>
        <p:blipFill>
          <a:blip r:embed="rId3"/>
          <a:stretch>
            <a:fillRect/>
          </a:stretch>
        </p:blipFill>
        <p:spPr>
          <a:xfrm>
            <a:off x="8172152" y="3949636"/>
            <a:ext cx="4019850" cy="2908364"/>
          </a:xfrm>
          <a:prstGeom prst="rect">
            <a:avLst/>
          </a:prstGeom>
        </p:spPr>
      </p:pic>
      <p:pic>
        <p:nvPicPr>
          <p:cNvPr id="16" name="Picture 15">
            <a:extLst>
              <a:ext uri="{FF2B5EF4-FFF2-40B4-BE49-F238E27FC236}">
                <a16:creationId xmlns:a16="http://schemas.microsoft.com/office/drawing/2014/main" id="{2E625AFF-9C5B-417C-BF8B-08339638667F}"/>
              </a:ext>
            </a:extLst>
          </p:cNvPr>
          <p:cNvPicPr>
            <a:picLocks noChangeAspect="1"/>
          </p:cNvPicPr>
          <p:nvPr/>
        </p:nvPicPr>
        <p:blipFill>
          <a:blip r:embed="rId4"/>
          <a:stretch>
            <a:fillRect/>
          </a:stretch>
        </p:blipFill>
        <p:spPr>
          <a:xfrm>
            <a:off x="69318" y="4387383"/>
            <a:ext cx="3984885" cy="2152253"/>
          </a:xfrm>
          <a:prstGeom prst="rect">
            <a:avLst/>
          </a:prstGeom>
          <a:ln>
            <a:solidFill>
              <a:schemeClr val="tx1"/>
            </a:solidFill>
          </a:ln>
        </p:spPr>
      </p:pic>
      <p:pic>
        <p:nvPicPr>
          <p:cNvPr id="18" name="Picture 17">
            <a:extLst>
              <a:ext uri="{FF2B5EF4-FFF2-40B4-BE49-F238E27FC236}">
                <a16:creationId xmlns:a16="http://schemas.microsoft.com/office/drawing/2014/main" id="{E9C74AF2-E90F-4D83-AC9F-7BFE699F9819}"/>
              </a:ext>
            </a:extLst>
          </p:cNvPr>
          <p:cNvPicPr>
            <a:picLocks noChangeAspect="1"/>
          </p:cNvPicPr>
          <p:nvPr/>
        </p:nvPicPr>
        <p:blipFill>
          <a:blip r:embed="rId5"/>
          <a:stretch>
            <a:fillRect/>
          </a:stretch>
        </p:blipFill>
        <p:spPr>
          <a:xfrm>
            <a:off x="69318" y="2029110"/>
            <a:ext cx="3979342" cy="1976911"/>
          </a:xfrm>
          <a:prstGeom prst="rect">
            <a:avLst/>
          </a:prstGeom>
          <a:ln>
            <a:solidFill>
              <a:schemeClr val="tx1"/>
            </a:solidFill>
          </a:ln>
        </p:spPr>
      </p:pic>
      <p:pic>
        <p:nvPicPr>
          <p:cNvPr id="21" name="Picture 20">
            <a:extLst>
              <a:ext uri="{FF2B5EF4-FFF2-40B4-BE49-F238E27FC236}">
                <a16:creationId xmlns:a16="http://schemas.microsoft.com/office/drawing/2014/main" id="{F5AFAD17-9966-4D47-B1DC-C732F49FE9D2}"/>
              </a:ext>
            </a:extLst>
          </p:cNvPr>
          <p:cNvPicPr>
            <a:picLocks noChangeAspect="1"/>
          </p:cNvPicPr>
          <p:nvPr/>
        </p:nvPicPr>
        <p:blipFill>
          <a:blip r:embed="rId6"/>
          <a:stretch>
            <a:fillRect/>
          </a:stretch>
        </p:blipFill>
        <p:spPr>
          <a:xfrm>
            <a:off x="8130519" y="1948928"/>
            <a:ext cx="4061481" cy="2036156"/>
          </a:xfrm>
          <a:prstGeom prst="rect">
            <a:avLst/>
          </a:prstGeom>
        </p:spPr>
      </p:pic>
    </p:spTree>
    <p:extLst>
      <p:ext uri="{BB962C8B-B14F-4D97-AF65-F5344CB8AC3E}">
        <p14:creationId xmlns:p14="http://schemas.microsoft.com/office/powerpoint/2010/main" val="1585285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PROFILE" val="C:\WINNT\System32\spool\DRIVERS\COLOR\RCVD65.ICM"/>
  <p:tag name="DESTINATIONPROFILE" val="C:\WINNT\System32\spool\DRIVERS\COLOR\BdRm Proj_4-17-03_1.icc"/>
  <p:tag name="RI" val="0"/>
  <p:tag name="VIEW" val="MONITOR"/>
</p:tagLst>
</file>

<file path=ppt/tags/tag2.xml><?xml version="1.0" encoding="utf-8"?>
<p:tagLst xmlns:a="http://schemas.openxmlformats.org/drawingml/2006/main" xmlns:r="http://schemas.openxmlformats.org/officeDocument/2006/relationships" xmlns:p="http://schemas.openxmlformats.org/presentationml/2006/main">
  <p:tag name="TIMING" val="|13.7|9.6|1.1|10.2"/>
</p:tagLst>
</file>

<file path=ppt/theme/theme1.xml><?xml version="1.0" encoding="utf-8"?>
<a:theme xmlns:a="http://schemas.openxmlformats.org/drawingml/2006/main" name="2_Office Theme">
  <a:themeElements>
    <a:clrScheme name="FNL">
      <a:dk1>
        <a:srgbClr val="000000"/>
      </a:dk1>
      <a:lt1>
        <a:srgbClr val="FFFFFF"/>
      </a:lt1>
      <a:dk2>
        <a:srgbClr val="19424E"/>
      </a:dk2>
      <a:lt2>
        <a:srgbClr val="E7E6E6"/>
      </a:lt2>
      <a:accent1>
        <a:srgbClr val="2A6A80"/>
      </a:accent1>
      <a:accent2>
        <a:srgbClr val="83B547"/>
      </a:accent2>
      <a:accent3>
        <a:srgbClr val="19424E"/>
      </a:accent3>
      <a:accent4>
        <a:srgbClr val="0D1F26"/>
      </a:accent4>
      <a:accent5>
        <a:srgbClr val="4F9CB5"/>
      </a:accent5>
      <a:accent6>
        <a:srgbClr val="ECB94B"/>
      </a:accent6>
      <a:hlink>
        <a:srgbClr val="50822F"/>
      </a:hlink>
      <a:folHlink>
        <a:srgbClr val="4F9CB5"/>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16633</TotalTime>
  <Words>599</Words>
  <Application>Microsoft Office PowerPoint</Application>
  <PresentationFormat>Widescreen</PresentationFormat>
  <Paragraphs>89</Paragraphs>
  <Slides>8</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Cambria</vt:lpstr>
      <vt:lpstr>Courier New</vt:lpstr>
      <vt:lpstr>Verdana</vt:lpstr>
      <vt:lpstr>Wingdings</vt:lpstr>
      <vt:lpstr>2_Office Theme</vt:lpstr>
      <vt:lpstr>Accessing freely available public datasets from  The Cancer Imaging Archive</vt:lpstr>
      <vt:lpstr>Data sharing enables better science</vt:lpstr>
      <vt:lpstr>Sharing radiology (DICOM) data isn’t easy!</vt:lpstr>
      <vt:lpstr>PowerPoint Presentation</vt:lpstr>
      <vt:lpstr>Funding, Governance, Implementation</vt:lpstr>
      <vt:lpstr>What kind of data are currently available in TCIA?</vt:lpstr>
      <vt:lpstr>Data sets for AI on TCIA using the Browse Collection page</vt:lpstr>
      <vt:lpstr>TCIA is heavily utilized by the research community</vt:lpstr>
    </vt:vector>
  </TitlesOfParts>
  <Manager/>
  <Company>NCI at Frederick</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FNLCR ATRF PPT OSS Template</dc:title>
  <dc:subject>FNLCR ATRF PPT OSS Template</dc:subject>
  <dc:creator>NCI at Frederick</dc:creator>
  <cp:keywords>FNLCR ATRF PPT OSS Template</cp:keywords>
  <dc:description/>
  <cp:lastModifiedBy>Kirby, Justin (NIH/NCI) [C]</cp:lastModifiedBy>
  <cp:revision>338</cp:revision>
  <cp:lastPrinted>2007-01-18T15:54:55Z</cp:lastPrinted>
  <dcterms:created xsi:type="dcterms:W3CDTF">2007-01-16T17:20:08Z</dcterms:created>
  <dcterms:modified xsi:type="dcterms:W3CDTF">2022-11-23T18:54:37Z</dcterms:modified>
  <cp:category>FNLCR ATRF PPT OSS Template</cp:category>
</cp:coreProperties>
</file>